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24"/>
  </p:notesMasterIdLst>
  <p:sldIdLst>
    <p:sldId id="401" r:id="rId5"/>
    <p:sldId id="403" r:id="rId6"/>
    <p:sldId id="404" r:id="rId7"/>
    <p:sldId id="405" r:id="rId8"/>
    <p:sldId id="396" r:id="rId9"/>
    <p:sldId id="411" r:id="rId10"/>
    <p:sldId id="414" r:id="rId11"/>
    <p:sldId id="415" r:id="rId12"/>
    <p:sldId id="417" r:id="rId13"/>
    <p:sldId id="418" r:id="rId14"/>
    <p:sldId id="419" r:id="rId15"/>
    <p:sldId id="412" r:id="rId16"/>
    <p:sldId id="410" r:id="rId17"/>
    <p:sldId id="397" r:id="rId18"/>
    <p:sldId id="406" r:id="rId19"/>
    <p:sldId id="394" r:id="rId20"/>
    <p:sldId id="407" r:id="rId21"/>
    <p:sldId id="408" r:id="rId22"/>
    <p:sldId id="40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CFC360-C44D-4F70-A6D9-6512015D644B}" v="98" dt="2021-01-30T21:52:43.1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6208" autoAdjust="0"/>
  </p:normalViewPr>
  <p:slideViewPr>
    <p:cSldViewPr snapToGrid="0">
      <p:cViewPr varScale="1">
        <p:scale>
          <a:sx n="108" d="100"/>
          <a:sy n="108" d="100"/>
        </p:scale>
        <p:origin x="114" y="1230"/>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ard De Jesus" userId="042fa1f60dd14578" providerId="LiveId" clId="{90CFC360-C44D-4F70-A6D9-6512015D644B}"/>
    <pc:docChg chg="undo custSel mod addSld delSld modSld sldOrd">
      <pc:chgData name="Edward De Jesus" userId="042fa1f60dd14578" providerId="LiveId" clId="{90CFC360-C44D-4F70-A6D9-6512015D644B}" dt="2021-01-31T02:52:48.398" v="408"/>
      <pc:docMkLst>
        <pc:docMk/>
      </pc:docMkLst>
      <pc:sldChg chg="modSp mod ord">
        <pc:chgData name="Edward De Jesus" userId="042fa1f60dd14578" providerId="LiveId" clId="{90CFC360-C44D-4F70-A6D9-6512015D644B}" dt="2021-01-30T21:51:10.029" v="273" actId="20577"/>
        <pc:sldMkLst>
          <pc:docMk/>
          <pc:sldMk cId="4093317005" sldId="396"/>
        </pc:sldMkLst>
        <pc:spChg chg="mod">
          <ac:chgData name="Edward De Jesus" userId="042fa1f60dd14578" providerId="LiveId" clId="{90CFC360-C44D-4F70-A6D9-6512015D644B}" dt="2021-01-30T21:51:10.029" v="273" actId="20577"/>
          <ac:spMkLst>
            <pc:docMk/>
            <pc:sldMk cId="4093317005" sldId="396"/>
            <ac:spMk id="4" creationId="{523A727A-BD22-42EE-9500-BBEF455DA5DE}"/>
          </ac:spMkLst>
        </pc:spChg>
      </pc:sldChg>
      <pc:sldChg chg="modSp mod">
        <pc:chgData name="Edward De Jesus" userId="042fa1f60dd14578" providerId="LiveId" clId="{90CFC360-C44D-4F70-A6D9-6512015D644B}" dt="2021-01-30T21:54:23.950" v="352" actId="20577"/>
        <pc:sldMkLst>
          <pc:docMk/>
          <pc:sldMk cId="1497105360" sldId="397"/>
        </pc:sldMkLst>
        <pc:spChg chg="mod">
          <ac:chgData name="Edward De Jesus" userId="042fa1f60dd14578" providerId="LiveId" clId="{90CFC360-C44D-4F70-A6D9-6512015D644B}" dt="2021-01-30T21:47:33.900" v="236" actId="20577"/>
          <ac:spMkLst>
            <pc:docMk/>
            <pc:sldMk cId="1497105360" sldId="397"/>
            <ac:spMk id="2" creationId="{6D602820-7F02-4F5F-8933-C0B61CFA2E08}"/>
          </ac:spMkLst>
        </pc:spChg>
        <pc:spChg chg="mod">
          <ac:chgData name="Edward De Jesus" userId="042fa1f60dd14578" providerId="LiveId" clId="{90CFC360-C44D-4F70-A6D9-6512015D644B}" dt="2021-01-30T21:54:23.950" v="352" actId="20577"/>
          <ac:spMkLst>
            <pc:docMk/>
            <pc:sldMk cId="1497105360" sldId="397"/>
            <ac:spMk id="12" creationId="{A341B71E-5290-4693-8035-44F1D53070AF}"/>
          </ac:spMkLst>
        </pc:spChg>
        <pc:graphicFrameChg chg="modGraphic">
          <ac:chgData name="Edward De Jesus" userId="042fa1f60dd14578" providerId="LiveId" clId="{90CFC360-C44D-4F70-A6D9-6512015D644B}" dt="2021-01-30T21:53:59.398" v="344" actId="20577"/>
          <ac:graphicFrameMkLst>
            <pc:docMk/>
            <pc:sldMk cId="1497105360" sldId="397"/>
            <ac:graphicFrameMk id="5" creationId="{AD665292-15E4-4939-934A-CC4A96DDC369}"/>
          </ac:graphicFrameMkLst>
        </pc:graphicFrameChg>
      </pc:sldChg>
      <pc:sldChg chg="modSp mod">
        <pc:chgData name="Edward De Jesus" userId="042fa1f60dd14578" providerId="LiveId" clId="{90CFC360-C44D-4F70-A6D9-6512015D644B}" dt="2021-01-30T21:50:47.309" v="257" actId="20577"/>
        <pc:sldMkLst>
          <pc:docMk/>
          <pc:sldMk cId="2849151971" sldId="402"/>
        </pc:sldMkLst>
        <pc:spChg chg="mod">
          <ac:chgData name="Edward De Jesus" userId="042fa1f60dd14578" providerId="LiveId" clId="{90CFC360-C44D-4F70-A6D9-6512015D644B}" dt="2021-01-30T14:57:45.979" v="4" actId="20577"/>
          <ac:spMkLst>
            <pc:docMk/>
            <pc:sldMk cId="2849151971" sldId="402"/>
            <ac:spMk id="10" creationId="{F67F229A-48C3-4BE7-96EC-3C05DC7FB720}"/>
          </ac:spMkLst>
        </pc:spChg>
        <pc:spChg chg="mod">
          <ac:chgData name="Edward De Jesus" userId="042fa1f60dd14578" providerId="LiveId" clId="{90CFC360-C44D-4F70-A6D9-6512015D644B}" dt="2021-01-30T21:50:47.309" v="257" actId="20577"/>
          <ac:spMkLst>
            <pc:docMk/>
            <pc:sldMk cId="2849151971" sldId="402"/>
            <ac:spMk id="12" creationId="{9C693BAD-6B4E-48AD-88BF-D933B374A1F1}"/>
          </ac:spMkLst>
        </pc:spChg>
      </pc:sldChg>
      <pc:sldChg chg="addSp modSp mod setBg">
        <pc:chgData name="Edward De Jesus" userId="042fa1f60dd14578" providerId="LiveId" clId="{90CFC360-C44D-4F70-A6D9-6512015D644B}" dt="2021-01-31T02:52:48.398" v="408"/>
        <pc:sldMkLst>
          <pc:docMk/>
          <pc:sldMk cId="1912948986" sldId="403"/>
        </pc:sldMkLst>
        <pc:spChg chg="mod">
          <ac:chgData name="Edward De Jesus" userId="042fa1f60dd14578" providerId="LiveId" clId="{90CFC360-C44D-4F70-A6D9-6512015D644B}" dt="2021-01-30T20:45:18.951" v="228" actId="26606"/>
          <ac:spMkLst>
            <pc:docMk/>
            <pc:sldMk cId="1912948986" sldId="403"/>
            <ac:spMk id="4" creationId="{65A85D8F-96DF-414F-96F0-8F01B9758670}"/>
          </ac:spMkLst>
        </pc:spChg>
        <pc:spChg chg="mod">
          <ac:chgData name="Edward De Jesus" userId="042fa1f60dd14578" providerId="LiveId" clId="{90CFC360-C44D-4F70-A6D9-6512015D644B}" dt="2021-01-31T02:52:48.398" v="408"/>
          <ac:spMkLst>
            <pc:docMk/>
            <pc:sldMk cId="1912948986" sldId="403"/>
            <ac:spMk id="5" creationId="{07F79409-2936-4FDC-BF6F-45FC9FDA836A}"/>
          </ac:spMkLst>
        </pc:spChg>
        <pc:spChg chg="mod">
          <ac:chgData name="Edward De Jesus" userId="042fa1f60dd14578" providerId="LiveId" clId="{90CFC360-C44D-4F70-A6D9-6512015D644B}" dt="2021-01-30T20:45:18.951" v="228" actId="26606"/>
          <ac:spMkLst>
            <pc:docMk/>
            <pc:sldMk cId="1912948986" sldId="403"/>
            <ac:spMk id="26" creationId="{0E469817-940E-4A7E-82D2-9FC9B4D3AA33}"/>
          </ac:spMkLst>
        </pc:spChg>
        <pc:spChg chg="add">
          <ac:chgData name="Edward De Jesus" userId="042fa1f60dd14578" providerId="LiveId" clId="{90CFC360-C44D-4F70-A6D9-6512015D644B}" dt="2021-01-30T20:45:18.951" v="228" actId="26606"/>
          <ac:spMkLst>
            <pc:docMk/>
            <pc:sldMk cId="1912948986" sldId="403"/>
            <ac:spMk id="31" creationId="{8B4CCFEE-78C3-492E-93EB-649F7548F38A}"/>
          </ac:spMkLst>
        </pc:spChg>
        <pc:picChg chg="mod ord">
          <ac:chgData name="Edward De Jesus" userId="042fa1f60dd14578" providerId="LiveId" clId="{90CFC360-C44D-4F70-A6D9-6512015D644B}" dt="2021-01-30T20:45:18.951" v="228" actId="26606"/>
          <ac:picMkLst>
            <pc:docMk/>
            <pc:sldMk cId="1912948986" sldId="403"/>
            <ac:picMk id="11" creationId="{86865FD9-DFA3-490C-B372-0EDD4BED9C59}"/>
          </ac:picMkLst>
        </pc:picChg>
        <pc:picChg chg="mod ord modCrop">
          <ac:chgData name="Edward De Jesus" userId="042fa1f60dd14578" providerId="LiveId" clId="{90CFC360-C44D-4F70-A6D9-6512015D644B}" dt="2021-01-30T20:45:18.951" v="228" actId="26606"/>
          <ac:picMkLst>
            <pc:docMk/>
            <pc:sldMk cId="1912948986" sldId="403"/>
            <ac:picMk id="13" creationId="{55CEEF7E-98C5-40BC-941B-88FA9196B7B7}"/>
          </ac:picMkLst>
        </pc:picChg>
        <pc:picChg chg="mod ord modCrop">
          <ac:chgData name="Edward De Jesus" userId="042fa1f60dd14578" providerId="LiveId" clId="{90CFC360-C44D-4F70-A6D9-6512015D644B}" dt="2021-01-30T20:45:49.873" v="229" actId="18131"/>
          <ac:picMkLst>
            <pc:docMk/>
            <pc:sldMk cId="1912948986" sldId="403"/>
            <ac:picMk id="15" creationId="{949D770F-0604-41BE-87F0-65B08CC353C6}"/>
          </ac:picMkLst>
        </pc:picChg>
        <pc:picChg chg="mod">
          <ac:chgData name="Edward De Jesus" userId="042fa1f60dd14578" providerId="LiveId" clId="{90CFC360-C44D-4F70-A6D9-6512015D644B}" dt="2021-01-30T20:45:18.951" v="228" actId="26606"/>
          <ac:picMkLst>
            <pc:docMk/>
            <pc:sldMk cId="1912948986" sldId="403"/>
            <ac:picMk id="17" creationId="{B9BCE927-4F46-4797-9BD3-B816E2B4CEA5}"/>
          </ac:picMkLst>
        </pc:picChg>
      </pc:sldChg>
      <pc:sldChg chg="modSp mod ord">
        <pc:chgData name="Edward De Jesus" userId="042fa1f60dd14578" providerId="LiveId" clId="{90CFC360-C44D-4F70-A6D9-6512015D644B}" dt="2021-01-31T02:51:48.870" v="405" actId="113"/>
        <pc:sldMkLst>
          <pc:docMk/>
          <pc:sldMk cId="3079534048" sldId="405"/>
        </pc:sldMkLst>
        <pc:spChg chg="mod">
          <ac:chgData name="Edward De Jesus" userId="042fa1f60dd14578" providerId="LiveId" clId="{90CFC360-C44D-4F70-A6D9-6512015D644B}" dt="2021-01-31T02:51:48.870" v="405" actId="113"/>
          <ac:spMkLst>
            <pc:docMk/>
            <pc:sldMk cId="3079534048" sldId="405"/>
            <ac:spMk id="2" creationId="{3E0E08A1-FEAA-4F21-96E4-5A57CFAABBE2}"/>
          </ac:spMkLst>
        </pc:spChg>
        <pc:spChg chg="mod">
          <ac:chgData name="Edward De Jesus" userId="042fa1f60dd14578" providerId="LiveId" clId="{90CFC360-C44D-4F70-A6D9-6512015D644B}" dt="2021-01-31T02:51:35.005" v="404" actId="20577"/>
          <ac:spMkLst>
            <pc:docMk/>
            <pc:sldMk cId="3079534048" sldId="405"/>
            <ac:spMk id="3" creationId="{9643DD3A-BCEA-4181-8BC4-61E1A84D5AC7}"/>
          </ac:spMkLst>
        </pc:spChg>
        <pc:spChg chg="mod">
          <ac:chgData name="Edward De Jesus" userId="042fa1f60dd14578" providerId="LiveId" clId="{90CFC360-C44D-4F70-A6D9-6512015D644B}" dt="2021-01-30T21:50:58.525" v="265" actId="20577"/>
          <ac:spMkLst>
            <pc:docMk/>
            <pc:sldMk cId="3079534048" sldId="405"/>
            <ac:spMk id="4" creationId="{43E96533-0ABC-43CF-A178-990FE4A0AE10}"/>
          </ac:spMkLst>
        </pc:spChg>
      </pc:sldChg>
      <pc:sldChg chg="modSp mod ord">
        <pc:chgData name="Edward De Jesus" userId="042fa1f60dd14578" providerId="LiveId" clId="{90CFC360-C44D-4F70-A6D9-6512015D644B}" dt="2021-01-30T21:52:59.437" v="321" actId="20577"/>
        <pc:sldMkLst>
          <pc:docMk/>
          <pc:sldMk cId="970158950" sldId="410"/>
        </pc:sldMkLst>
        <pc:spChg chg="mod">
          <ac:chgData name="Edward De Jesus" userId="042fa1f60dd14578" providerId="LiveId" clId="{90CFC360-C44D-4F70-A6D9-6512015D644B}" dt="2021-01-30T21:47:50.443" v="246" actId="20577"/>
          <ac:spMkLst>
            <pc:docMk/>
            <pc:sldMk cId="970158950" sldId="410"/>
            <ac:spMk id="2" creationId="{3A3C7BDB-B7D1-465C-9965-C0C4D79D10F4}"/>
          </ac:spMkLst>
        </pc:spChg>
        <pc:spChg chg="mod">
          <ac:chgData name="Edward De Jesus" userId="042fa1f60dd14578" providerId="LiveId" clId="{90CFC360-C44D-4F70-A6D9-6512015D644B}" dt="2021-01-30T21:52:59.437" v="321" actId="20577"/>
          <ac:spMkLst>
            <pc:docMk/>
            <pc:sldMk cId="970158950" sldId="410"/>
            <ac:spMk id="6" creationId="{FFA9757F-0365-4F15-86D3-6165DFD49085}"/>
          </ac:spMkLst>
        </pc:spChg>
        <pc:graphicFrameChg chg="mod">
          <ac:chgData name="Edward De Jesus" userId="042fa1f60dd14578" providerId="LiveId" clId="{90CFC360-C44D-4F70-A6D9-6512015D644B}" dt="2021-01-30T15:05:30.918" v="88" actId="20577"/>
          <ac:graphicFrameMkLst>
            <pc:docMk/>
            <pc:sldMk cId="970158950" sldId="410"/>
            <ac:graphicFrameMk id="5" creationId="{1AD6A0AA-485F-4BC1-AD81-A826C298B1B5}"/>
          </ac:graphicFrameMkLst>
        </pc:graphicFrameChg>
      </pc:sldChg>
      <pc:sldChg chg="new del">
        <pc:chgData name="Edward De Jesus" userId="042fa1f60dd14578" providerId="LiveId" clId="{90CFC360-C44D-4F70-A6D9-6512015D644B}" dt="2021-01-30T15:06:01.282" v="90" actId="47"/>
        <pc:sldMkLst>
          <pc:docMk/>
          <pc:sldMk cId="435751486" sldId="411"/>
        </pc:sldMkLst>
      </pc:sldChg>
      <pc:sldChg chg="addSp delSp modSp add mod setBg">
        <pc:chgData name="Edward De Jesus" userId="042fa1f60dd14578" providerId="LiveId" clId="{90CFC360-C44D-4F70-A6D9-6512015D644B}" dt="2021-01-30T20:37:46.967" v="214" actId="26606"/>
        <pc:sldMkLst>
          <pc:docMk/>
          <pc:sldMk cId="636468910" sldId="411"/>
        </pc:sldMkLst>
        <pc:spChg chg="mod">
          <ac:chgData name="Edward De Jesus" userId="042fa1f60dd14578" providerId="LiveId" clId="{90CFC360-C44D-4F70-A6D9-6512015D644B}" dt="2021-01-30T20:37:46.967" v="214" actId="26606"/>
          <ac:spMkLst>
            <pc:docMk/>
            <pc:sldMk cId="636468910" sldId="411"/>
            <ac:spMk id="4" creationId="{C278FAAB-8DFA-4475-B8B6-51A3ED193119}"/>
          </ac:spMkLst>
        </pc:spChg>
        <pc:spChg chg="mod">
          <ac:chgData name="Edward De Jesus" userId="042fa1f60dd14578" providerId="LiveId" clId="{90CFC360-C44D-4F70-A6D9-6512015D644B}" dt="2021-01-30T20:37:46.967" v="214" actId="26606"/>
          <ac:spMkLst>
            <pc:docMk/>
            <pc:sldMk cId="636468910" sldId="411"/>
            <ac:spMk id="5" creationId="{6237BABF-398B-4F17-B288-42D7047C2B6E}"/>
          </ac:spMkLst>
        </pc:spChg>
        <pc:spChg chg="add del">
          <ac:chgData name="Edward De Jesus" userId="042fa1f60dd14578" providerId="LiveId" clId="{90CFC360-C44D-4F70-A6D9-6512015D644B}" dt="2021-01-30T20:37:46.967" v="214" actId="26606"/>
          <ac:spMkLst>
            <pc:docMk/>
            <pc:sldMk cId="636468910" sldId="411"/>
            <ac:spMk id="11" creationId="{F8446B12-7391-4711-8B31-112A0B896C76}"/>
          </ac:spMkLst>
        </pc:spChg>
        <pc:spChg chg="add del">
          <ac:chgData name="Edward De Jesus" userId="042fa1f60dd14578" providerId="LiveId" clId="{90CFC360-C44D-4F70-A6D9-6512015D644B}" dt="2021-01-30T20:37:22.328" v="212" actId="26606"/>
          <ac:spMkLst>
            <pc:docMk/>
            <pc:sldMk cId="636468910" sldId="411"/>
            <ac:spMk id="14" creationId="{F8446B12-7391-4711-8B31-112A0B896C76}"/>
          </ac:spMkLst>
        </pc:spChg>
        <pc:grpChg chg="add del">
          <ac:chgData name="Edward De Jesus" userId="042fa1f60dd14578" providerId="LiveId" clId="{90CFC360-C44D-4F70-A6D9-6512015D644B}" dt="2021-01-30T20:37:46.967" v="214" actId="26606"/>
          <ac:grpSpMkLst>
            <pc:docMk/>
            <pc:sldMk cId="636468910" sldId="411"/>
            <ac:grpSpMk id="12" creationId="{AC0B7807-0C83-4963-821A-69B172722E49}"/>
          </ac:grpSpMkLst>
        </pc:grpChg>
        <pc:grpChg chg="add del">
          <ac:chgData name="Edward De Jesus" userId="042fa1f60dd14578" providerId="LiveId" clId="{90CFC360-C44D-4F70-A6D9-6512015D644B}" dt="2021-01-30T20:37:22.328" v="212" actId="26606"/>
          <ac:grpSpMkLst>
            <pc:docMk/>
            <pc:sldMk cId="636468910" sldId="411"/>
            <ac:grpSpMk id="16" creationId="{AC0B7807-0C83-4963-821A-69B172722E49}"/>
          </ac:grpSpMkLst>
        </pc:grpChg>
        <pc:picChg chg="mod ord modCrop">
          <ac:chgData name="Edward De Jesus" userId="042fa1f60dd14578" providerId="LiveId" clId="{90CFC360-C44D-4F70-A6D9-6512015D644B}" dt="2021-01-30T20:37:46.967" v="214" actId="26606"/>
          <ac:picMkLst>
            <pc:docMk/>
            <pc:sldMk cId="636468910" sldId="411"/>
            <ac:picMk id="7" creationId="{2E3A6B9C-61DE-478A-BBBB-7765E56378A3}"/>
          </ac:picMkLst>
        </pc:picChg>
        <pc:picChg chg="mod ord modCrop">
          <ac:chgData name="Edward De Jesus" userId="042fa1f60dd14578" providerId="LiveId" clId="{90CFC360-C44D-4F70-A6D9-6512015D644B}" dt="2021-01-30T20:37:46.967" v="214" actId="26606"/>
          <ac:picMkLst>
            <pc:docMk/>
            <pc:sldMk cId="636468910" sldId="411"/>
            <ac:picMk id="9" creationId="{62E8AA20-DC84-4901-B726-97173C509248}"/>
          </ac:picMkLst>
        </pc:picChg>
      </pc:sldChg>
      <pc:sldChg chg="modSp add mod">
        <pc:chgData name="Edward De Jesus" userId="042fa1f60dd14578" providerId="LiveId" clId="{90CFC360-C44D-4F70-A6D9-6512015D644B}" dt="2021-01-30T15:27:08.883" v="164" actId="14826"/>
        <pc:sldMkLst>
          <pc:docMk/>
          <pc:sldMk cId="217947954" sldId="412"/>
        </pc:sldMkLst>
        <pc:spChg chg="mod">
          <ac:chgData name="Edward De Jesus" userId="042fa1f60dd14578" providerId="LiveId" clId="{90CFC360-C44D-4F70-A6D9-6512015D644B}" dt="2021-01-30T15:12:21.614" v="132" actId="20577"/>
          <ac:spMkLst>
            <pc:docMk/>
            <pc:sldMk cId="217947954" sldId="412"/>
            <ac:spMk id="4" creationId="{C278FAAB-8DFA-4475-B8B6-51A3ED193119}"/>
          </ac:spMkLst>
        </pc:spChg>
        <pc:spChg chg="mod">
          <ac:chgData name="Edward De Jesus" userId="042fa1f60dd14578" providerId="LiveId" clId="{90CFC360-C44D-4F70-A6D9-6512015D644B}" dt="2021-01-30T15:12:41.638" v="160" actId="20577"/>
          <ac:spMkLst>
            <pc:docMk/>
            <pc:sldMk cId="217947954" sldId="412"/>
            <ac:spMk id="5" creationId="{6237BABF-398B-4F17-B288-42D7047C2B6E}"/>
          </ac:spMkLst>
        </pc:spChg>
        <pc:picChg chg="mod">
          <ac:chgData name="Edward De Jesus" userId="042fa1f60dd14578" providerId="LiveId" clId="{90CFC360-C44D-4F70-A6D9-6512015D644B}" dt="2021-01-30T15:15:11.598" v="163" actId="14826"/>
          <ac:picMkLst>
            <pc:docMk/>
            <pc:sldMk cId="217947954" sldId="412"/>
            <ac:picMk id="7" creationId="{2E3A6B9C-61DE-478A-BBBB-7765E56378A3}"/>
          </ac:picMkLst>
        </pc:picChg>
        <pc:picChg chg="mod">
          <ac:chgData name="Edward De Jesus" userId="042fa1f60dd14578" providerId="LiveId" clId="{90CFC360-C44D-4F70-A6D9-6512015D644B}" dt="2021-01-30T15:27:08.883" v="164" actId="14826"/>
          <ac:picMkLst>
            <pc:docMk/>
            <pc:sldMk cId="217947954" sldId="412"/>
            <ac:picMk id="9" creationId="{62E8AA20-DC84-4901-B726-97173C509248}"/>
          </ac:picMkLst>
        </pc:picChg>
      </pc:sldChg>
      <pc:sldChg chg="new del">
        <pc:chgData name="Edward De Jesus" userId="042fa1f60dd14578" providerId="LiveId" clId="{90CFC360-C44D-4F70-A6D9-6512015D644B}" dt="2021-01-30T15:28:03.030" v="167" actId="2696"/>
        <pc:sldMkLst>
          <pc:docMk/>
          <pc:sldMk cId="206276451" sldId="413"/>
        </pc:sldMkLst>
      </pc:sldChg>
      <pc:sldChg chg="addSp delSp modSp new mod ord">
        <pc:chgData name="Edward De Jesus" userId="042fa1f60dd14578" providerId="LiveId" clId="{90CFC360-C44D-4F70-A6D9-6512015D644B}" dt="2021-01-30T21:51:19.269" v="281" actId="20577"/>
        <pc:sldMkLst>
          <pc:docMk/>
          <pc:sldMk cId="135898655" sldId="414"/>
        </pc:sldMkLst>
        <pc:spChg chg="del">
          <ac:chgData name="Edward De Jesus" userId="042fa1f60dd14578" providerId="LiveId" clId="{90CFC360-C44D-4F70-A6D9-6512015D644B}" dt="2021-01-30T15:28:24.590" v="168" actId="931"/>
          <ac:spMkLst>
            <pc:docMk/>
            <pc:sldMk cId="135898655" sldId="414"/>
            <ac:spMk id="4" creationId="{A0D728BF-0EB4-4018-BDC9-E9118F8FBC65}"/>
          </ac:spMkLst>
        </pc:spChg>
        <pc:spChg chg="del">
          <ac:chgData name="Edward De Jesus" userId="042fa1f60dd14578" providerId="LiveId" clId="{90CFC360-C44D-4F70-A6D9-6512015D644B}" dt="2021-01-30T15:28:36.225" v="171" actId="931"/>
          <ac:spMkLst>
            <pc:docMk/>
            <pc:sldMk cId="135898655" sldId="414"/>
            <ac:spMk id="6" creationId="{3AF50BB8-6DB7-496B-82B2-52B74FAE3C7F}"/>
          </ac:spMkLst>
        </pc:spChg>
        <pc:spChg chg="mod">
          <ac:chgData name="Edward De Jesus" userId="042fa1f60dd14578" providerId="LiveId" clId="{90CFC360-C44D-4F70-A6D9-6512015D644B}" dt="2021-01-30T21:51:19.269" v="281" actId="20577"/>
          <ac:spMkLst>
            <pc:docMk/>
            <pc:sldMk cId="135898655" sldId="414"/>
            <ac:spMk id="7" creationId="{98F6DCAB-BAD2-4C41-90EC-094A495C659C}"/>
          </ac:spMkLst>
        </pc:spChg>
        <pc:picChg chg="add mod">
          <ac:chgData name="Edward De Jesus" userId="042fa1f60dd14578" providerId="LiveId" clId="{90CFC360-C44D-4F70-A6D9-6512015D644B}" dt="2021-01-30T15:31:43.450" v="188" actId="1440"/>
          <ac:picMkLst>
            <pc:docMk/>
            <pc:sldMk cId="135898655" sldId="414"/>
            <ac:picMk id="11" creationId="{B5F06952-E8FE-4150-B685-9649960A09E5}"/>
          </ac:picMkLst>
        </pc:picChg>
        <pc:picChg chg="add mod modCrop">
          <ac:chgData name="Edward De Jesus" userId="042fa1f60dd14578" providerId="LiveId" clId="{90CFC360-C44D-4F70-A6D9-6512015D644B}" dt="2021-01-30T15:31:49.637" v="189" actId="1440"/>
          <ac:picMkLst>
            <pc:docMk/>
            <pc:sldMk cId="135898655" sldId="414"/>
            <ac:picMk id="13" creationId="{D33714A7-9AF1-41BD-B06F-B27F3F4AA4A2}"/>
          </ac:picMkLst>
        </pc:picChg>
      </pc:sldChg>
      <pc:sldChg chg="modSp new mod">
        <pc:chgData name="Edward De Jesus" userId="042fa1f60dd14578" providerId="LiveId" clId="{90CFC360-C44D-4F70-A6D9-6512015D644B}" dt="2021-01-30T21:51:26.613" v="289" actId="20577"/>
        <pc:sldMkLst>
          <pc:docMk/>
          <pc:sldMk cId="4205797035" sldId="415"/>
        </pc:sldMkLst>
        <pc:spChg chg="mod">
          <ac:chgData name="Edward De Jesus" userId="042fa1f60dd14578" providerId="LiveId" clId="{90CFC360-C44D-4F70-A6D9-6512015D644B}" dt="2021-01-30T21:51:26.613" v="289" actId="20577"/>
          <ac:spMkLst>
            <pc:docMk/>
            <pc:sldMk cId="4205797035" sldId="415"/>
            <ac:spMk id="7" creationId="{8F886026-30DC-4DE4-A13C-65F77596957C}"/>
          </ac:spMkLst>
        </pc:spChg>
      </pc:sldChg>
      <pc:sldChg chg="addSp delSp modSp new del mod">
        <pc:chgData name="Edward De Jesus" userId="042fa1f60dd14578" providerId="LiveId" clId="{90CFC360-C44D-4F70-A6D9-6512015D644B}" dt="2021-01-30T20:36:17.927" v="207" actId="47"/>
        <pc:sldMkLst>
          <pc:docMk/>
          <pc:sldMk cId="1091994695" sldId="416"/>
        </pc:sldMkLst>
        <pc:spChg chg="del">
          <ac:chgData name="Edward De Jesus" userId="042fa1f60dd14578" providerId="LiveId" clId="{90CFC360-C44D-4F70-A6D9-6512015D644B}" dt="2021-01-30T20:35:29.380" v="203" actId="931"/>
          <ac:spMkLst>
            <pc:docMk/>
            <pc:sldMk cId="1091994695" sldId="416"/>
            <ac:spMk id="3" creationId="{90BAB193-4C64-4E09-BD52-4DE35B14B56C}"/>
          </ac:spMkLst>
        </pc:spChg>
        <pc:picChg chg="add mod">
          <ac:chgData name="Edward De Jesus" userId="042fa1f60dd14578" providerId="LiveId" clId="{90CFC360-C44D-4F70-A6D9-6512015D644B}" dt="2021-01-30T20:35:30.874" v="205" actId="962"/>
          <ac:picMkLst>
            <pc:docMk/>
            <pc:sldMk cId="1091994695" sldId="416"/>
            <ac:picMk id="9" creationId="{4937EE24-705F-4DF1-9C05-DFD1C5BA0686}"/>
          </ac:picMkLst>
        </pc:picChg>
      </pc:sldChg>
      <pc:sldChg chg="addSp delSp modSp new mod">
        <pc:chgData name="Edward De Jesus" userId="042fa1f60dd14578" providerId="LiveId" clId="{90CFC360-C44D-4F70-A6D9-6512015D644B}" dt="2021-01-30T21:51:35.293" v="297" actId="20577"/>
        <pc:sldMkLst>
          <pc:docMk/>
          <pc:sldMk cId="4192454528" sldId="417"/>
        </pc:sldMkLst>
        <pc:spChg chg="del">
          <ac:chgData name="Edward De Jesus" userId="042fa1f60dd14578" providerId="LiveId" clId="{90CFC360-C44D-4F70-A6D9-6512015D644B}" dt="2021-01-30T20:36:26.206" v="208" actId="931"/>
          <ac:spMkLst>
            <pc:docMk/>
            <pc:sldMk cId="4192454528" sldId="417"/>
            <ac:spMk id="3" creationId="{493DFDC6-0F80-4D04-811A-87FBB10E5796}"/>
          </ac:spMkLst>
        </pc:spChg>
        <pc:spChg chg="mod">
          <ac:chgData name="Edward De Jesus" userId="042fa1f60dd14578" providerId="LiveId" clId="{90CFC360-C44D-4F70-A6D9-6512015D644B}" dt="2021-01-30T21:51:35.293" v="297" actId="20577"/>
          <ac:spMkLst>
            <pc:docMk/>
            <pc:sldMk cId="4192454528" sldId="417"/>
            <ac:spMk id="4" creationId="{0F4D60F5-F9DC-4C59-AE7A-FE6AF445D42F}"/>
          </ac:spMkLst>
        </pc:spChg>
        <pc:picChg chg="add mod">
          <ac:chgData name="Edward De Jesus" userId="042fa1f60dd14578" providerId="LiveId" clId="{90CFC360-C44D-4F70-A6D9-6512015D644B}" dt="2021-01-30T20:41:57.039" v="220" actId="1440"/>
          <ac:picMkLst>
            <pc:docMk/>
            <pc:sldMk cId="4192454528" sldId="417"/>
            <ac:picMk id="8" creationId="{215F5C39-56E7-4392-90F2-07DA1EF66011}"/>
          </ac:picMkLst>
        </pc:picChg>
      </pc:sldChg>
      <pc:sldChg chg="addSp delSp modSp new mod modClrScheme modAnim chgLayout">
        <pc:chgData name="Edward De Jesus" userId="042fa1f60dd14578" providerId="LiveId" clId="{90CFC360-C44D-4F70-A6D9-6512015D644B}" dt="2021-01-31T02:47:40.706" v="356" actId="732"/>
        <pc:sldMkLst>
          <pc:docMk/>
          <pc:sldMk cId="4246139394" sldId="418"/>
        </pc:sldMkLst>
        <pc:spChg chg="add del mod ord">
          <ac:chgData name="Edward De Jesus" userId="042fa1f60dd14578" providerId="LiveId" clId="{90CFC360-C44D-4F70-A6D9-6512015D644B}" dt="2021-01-30T20:42:46.785" v="222" actId="700"/>
          <ac:spMkLst>
            <pc:docMk/>
            <pc:sldMk cId="4246139394" sldId="418"/>
            <ac:spMk id="2" creationId="{B42E37DE-339A-47A4-90EC-8C96D6530039}"/>
          </ac:spMkLst>
        </pc:spChg>
        <pc:spChg chg="del">
          <ac:chgData name="Edward De Jesus" userId="042fa1f60dd14578" providerId="LiveId" clId="{90CFC360-C44D-4F70-A6D9-6512015D644B}" dt="2021-01-30T20:38:58.839" v="216" actId="931"/>
          <ac:spMkLst>
            <pc:docMk/>
            <pc:sldMk cId="4246139394" sldId="418"/>
            <ac:spMk id="3" creationId="{A6DAB70F-75B8-4CA1-A813-DD5D86D290C8}"/>
          </ac:spMkLst>
        </pc:spChg>
        <pc:spChg chg="add del mod ord">
          <ac:chgData name="Edward De Jesus" userId="042fa1f60dd14578" providerId="LiveId" clId="{90CFC360-C44D-4F70-A6D9-6512015D644B}" dt="2021-01-30T20:42:46.785" v="222" actId="700"/>
          <ac:spMkLst>
            <pc:docMk/>
            <pc:sldMk cId="4246139394" sldId="418"/>
            <ac:spMk id="4" creationId="{324F8064-8EE0-45C0-98EC-FCD66D1767A2}"/>
          </ac:spMkLst>
        </pc:spChg>
        <pc:spChg chg="mod ord">
          <ac:chgData name="Edward De Jesus" userId="042fa1f60dd14578" providerId="LiveId" clId="{90CFC360-C44D-4F70-A6D9-6512015D644B}" dt="2021-01-30T21:52:43.173" v="305" actId="20577"/>
          <ac:spMkLst>
            <pc:docMk/>
            <pc:sldMk cId="4246139394" sldId="418"/>
            <ac:spMk id="5" creationId="{F925E224-8D60-4788-A5C3-DC7AD514DF1A}"/>
          </ac:spMkLst>
        </pc:spChg>
        <pc:spChg chg="mod ord">
          <ac:chgData name="Edward De Jesus" userId="042fa1f60dd14578" providerId="LiveId" clId="{90CFC360-C44D-4F70-A6D9-6512015D644B}" dt="2021-01-30T20:42:46.785" v="222" actId="700"/>
          <ac:spMkLst>
            <pc:docMk/>
            <pc:sldMk cId="4246139394" sldId="418"/>
            <ac:spMk id="6" creationId="{F614F8C6-EF53-4860-877B-5BE7970A36BE}"/>
          </ac:spMkLst>
        </pc:spChg>
        <pc:spChg chg="mod ord">
          <ac:chgData name="Edward De Jesus" userId="042fa1f60dd14578" providerId="LiveId" clId="{90CFC360-C44D-4F70-A6D9-6512015D644B}" dt="2021-01-30T20:42:46.785" v="222" actId="700"/>
          <ac:spMkLst>
            <pc:docMk/>
            <pc:sldMk cId="4246139394" sldId="418"/>
            <ac:spMk id="7" creationId="{EC0484DE-19BF-4540-9C7D-B77E6B49FA7E}"/>
          </ac:spMkLst>
        </pc:spChg>
        <pc:spChg chg="add del mod ord">
          <ac:chgData name="Edward De Jesus" userId="042fa1f60dd14578" providerId="LiveId" clId="{90CFC360-C44D-4F70-A6D9-6512015D644B}" dt="2021-01-30T20:42:46.785" v="222" actId="700"/>
          <ac:spMkLst>
            <pc:docMk/>
            <pc:sldMk cId="4246139394" sldId="418"/>
            <ac:spMk id="10" creationId="{129C99ED-4928-4273-ACDE-CBDB72C0198B}"/>
          </ac:spMkLst>
        </pc:spChg>
        <pc:spChg chg="add del mod ord">
          <ac:chgData name="Edward De Jesus" userId="042fa1f60dd14578" providerId="LiveId" clId="{90CFC360-C44D-4F70-A6D9-6512015D644B}" dt="2021-01-30T20:42:46.785" v="222" actId="700"/>
          <ac:spMkLst>
            <pc:docMk/>
            <pc:sldMk cId="4246139394" sldId="418"/>
            <ac:spMk id="11" creationId="{E4662570-16A0-47B3-9B32-E1E2790C4040}"/>
          </ac:spMkLst>
        </pc:spChg>
        <pc:picChg chg="add mod ord modCrop">
          <ac:chgData name="Edward De Jesus" userId="042fa1f60dd14578" providerId="LiveId" clId="{90CFC360-C44D-4F70-A6D9-6512015D644B}" dt="2021-01-31T02:47:40.706" v="356" actId="732"/>
          <ac:picMkLst>
            <pc:docMk/>
            <pc:sldMk cId="4246139394" sldId="418"/>
            <ac:picMk id="9" creationId="{388D83F5-C732-4AE7-B09B-84C4F7BD2D0A}"/>
          </ac:picMkLst>
        </pc:picChg>
      </pc:sldChg>
      <pc:sldChg chg="addSp delSp modSp new mod">
        <pc:chgData name="Edward De Jesus" userId="042fa1f60dd14578" providerId="LiveId" clId="{90CFC360-C44D-4F70-A6D9-6512015D644B}" dt="2021-01-30T21:52:50.461" v="313" actId="20577"/>
        <pc:sldMkLst>
          <pc:docMk/>
          <pc:sldMk cId="1062000838" sldId="419"/>
        </pc:sldMkLst>
        <pc:spChg chg="del">
          <ac:chgData name="Edward De Jesus" userId="042fa1f60dd14578" providerId="LiveId" clId="{90CFC360-C44D-4F70-A6D9-6512015D644B}" dt="2021-01-30T20:43:07.953" v="224" actId="931"/>
          <ac:spMkLst>
            <pc:docMk/>
            <pc:sldMk cId="1062000838" sldId="419"/>
            <ac:spMk id="4" creationId="{32E69B6F-72FB-4240-B8D1-A65691017DBE}"/>
          </ac:spMkLst>
        </pc:spChg>
        <pc:spChg chg="mod">
          <ac:chgData name="Edward De Jesus" userId="042fa1f60dd14578" providerId="LiveId" clId="{90CFC360-C44D-4F70-A6D9-6512015D644B}" dt="2021-01-30T21:52:50.461" v="313" actId="20577"/>
          <ac:spMkLst>
            <pc:docMk/>
            <pc:sldMk cId="1062000838" sldId="419"/>
            <ac:spMk id="5" creationId="{7635B06B-3099-4B8D-8732-2CAAE58EA3EB}"/>
          </ac:spMkLst>
        </pc:spChg>
        <pc:picChg chg="add mod">
          <ac:chgData name="Edward De Jesus" userId="042fa1f60dd14578" providerId="LiveId" clId="{90CFC360-C44D-4F70-A6D9-6512015D644B}" dt="2021-01-30T20:43:13.898" v="227" actId="1440"/>
          <ac:picMkLst>
            <pc:docMk/>
            <pc:sldMk cId="1062000838" sldId="419"/>
            <ac:picMk id="9" creationId="{4A57FB03-A115-4980-B295-7CB4CFF40C8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1_2" csCatId="accent1" phldr="1"/>
      <dgm:spPr/>
      <dgm:t>
        <a:bodyPr/>
        <a:lstStyle/>
        <a:p>
          <a:endParaRPr lang="en-US"/>
        </a:p>
      </dgm:t>
    </dgm:pt>
    <dgm:pt modelId="{AE62509E-8FD5-4BC0-8484-49407DA07B2D}">
      <dgm:prSet phldrT="[Text]" custT="1"/>
      <dgm:spPr/>
      <dgm:t>
        <a:bodyPr/>
        <a:lstStyle/>
        <a:p>
          <a:r>
            <a:rPr lang="en-US" sz="1800" dirty="0"/>
            <a:t>Preprocessing</a:t>
          </a:r>
          <a:endParaRPr lang="en-US" sz="2000" dirty="0"/>
        </a:p>
      </dgm:t>
    </dgm:pt>
    <dgm:pt modelId="{8F2C679D-77AF-46F9-9ACE-1E1D440B1883}" type="parTrans" cxnId="{B681E0E7-0B3A-4DB8-BF19-F9AE0E1C787B}">
      <dgm:prSet/>
      <dgm:spPr/>
      <dgm:t>
        <a:bodyPr/>
        <a:lstStyle/>
        <a:p>
          <a:endParaRPr lang="en-US"/>
        </a:p>
      </dgm:t>
    </dgm:pt>
    <dgm:pt modelId="{5C2CB4AF-F88D-4FBE-A40E-0CC048A23B9E}" type="sibTrans" cxnId="{B681E0E7-0B3A-4DB8-BF19-F9AE0E1C787B}">
      <dgm:prSet/>
      <dgm:spPr/>
      <dgm:t>
        <a:bodyPr/>
        <a:lstStyle/>
        <a:p>
          <a:endParaRPr lang="en-US"/>
        </a:p>
      </dgm:t>
    </dgm:pt>
    <dgm:pt modelId="{54A260F9-80FA-4E2A-BE87-2C0670B83857}">
      <dgm:prSet phldrT="[Text]" custT="1"/>
      <dgm:spPr/>
      <dgm:t>
        <a:bodyPr/>
        <a:lstStyle/>
        <a:p>
          <a:r>
            <a:rPr lang="en-US" sz="1200" b="0" i="0" u="none" dirty="0"/>
            <a:t>To start a presentation, go to the Slide Show tab, and select From Beginning.</a:t>
          </a:r>
          <a:endParaRPr lang="en-US" sz="1200" dirty="0"/>
        </a:p>
      </dgm:t>
    </dgm:pt>
    <dgm:pt modelId="{3E4E3177-8F1B-40ED-B20A-6A6F0041E180}" type="parTrans" cxnId="{0D49E980-DE7B-46C8-A240-0AF3E38E1055}">
      <dgm:prSet/>
      <dgm:spPr/>
      <dgm:t>
        <a:bodyPr/>
        <a:lstStyle/>
        <a:p>
          <a:endParaRPr lang="en-US"/>
        </a:p>
      </dgm:t>
    </dgm:pt>
    <dgm:pt modelId="{BA9E60E0-CF2E-4096-A9F4-556713DB9AE4}" type="sibTrans" cxnId="{0D49E980-DE7B-46C8-A240-0AF3E38E1055}">
      <dgm:prSet/>
      <dgm:spPr/>
      <dgm:t>
        <a:bodyPr/>
        <a:lstStyle/>
        <a:p>
          <a:endParaRPr lang="en-US"/>
        </a:p>
      </dgm:t>
    </dgm:pt>
    <dgm:pt modelId="{20928AAA-F457-4A09-8AAC-A82210983FBE}">
      <dgm:prSet phldrT="[Text]" custT="1"/>
      <dgm:spPr/>
      <dgm:t>
        <a:bodyPr/>
        <a:lstStyle/>
        <a:p>
          <a:r>
            <a:rPr lang="en-US" sz="1800" dirty="0"/>
            <a:t>Modeling</a:t>
          </a:r>
          <a:endParaRPr lang="en-US" sz="2000" dirty="0"/>
        </a:p>
      </dgm:t>
    </dgm:pt>
    <dgm:pt modelId="{915085CE-2C78-4B64-8FF4-E48DB7BD55D2}" type="parTrans" cxnId="{BA476174-221B-4A3D-B4E2-5FCC084B59D3}">
      <dgm:prSet/>
      <dgm:spPr/>
      <dgm:t>
        <a:bodyPr/>
        <a:lstStyle/>
        <a:p>
          <a:endParaRPr lang="en-US"/>
        </a:p>
      </dgm:t>
    </dgm:pt>
    <dgm:pt modelId="{EB5D5454-A5E9-4E37-B514-DFC5324A66C0}" type="sibTrans" cxnId="{BA476174-221B-4A3D-B4E2-5FCC084B59D3}">
      <dgm:prSet/>
      <dgm:spPr/>
      <dgm:t>
        <a:bodyPr/>
        <a:lstStyle/>
        <a:p>
          <a:endParaRPr lang="en-US"/>
        </a:p>
      </dgm:t>
    </dgm:pt>
    <dgm:pt modelId="{9C6534A9-4C27-4998-80A5-DF23882CAE25}">
      <dgm:prSet phldrT="[Text]" custT="1"/>
      <dgm:spPr/>
      <dgm:t>
        <a:bodyPr/>
        <a:lstStyle/>
        <a:p>
          <a:r>
            <a:rPr lang="en-US" sz="1200" b="0" i="0" u="none" dirty="0"/>
            <a:t>To display Presenter view, in Slide Show view, on the control bar at the bottom left select the three dots, and then Show Presenter View. </a:t>
          </a:r>
          <a:endParaRPr lang="en-US" sz="1200" dirty="0"/>
        </a:p>
      </dgm:t>
    </dgm:pt>
    <dgm:pt modelId="{0AA7231B-9394-4732-A7BE-3EB3CF2F8D70}" type="parTrans" cxnId="{82290D4D-2346-4E6C-B254-B9EAA4D01A23}">
      <dgm:prSet/>
      <dgm:spPr/>
      <dgm:t>
        <a:bodyPr/>
        <a:lstStyle/>
        <a:p>
          <a:endParaRPr lang="en-US"/>
        </a:p>
      </dgm:t>
    </dgm:pt>
    <dgm:pt modelId="{83B69D46-737C-4589-B359-6BD9DD58BC91}" type="sibTrans" cxnId="{82290D4D-2346-4E6C-B254-B9EAA4D01A23}">
      <dgm:prSet/>
      <dgm:spPr/>
      <dgm:t>
        <a:bodyPr/>
        <a:lstStyle/>
        <a:p>
          <a:endParaRPr lang="en-US"/>
        </a:p>
      </dgm:t>
    </dgm:pt>
    <dgm:pt modelId="{03738E35-4243-4E7D-A93F-C07DA3901E78}">
      <dgm:prSet phldrT="[Text]" custT="1"/>
      <dgm:spPr/>
      <dgm:t>
        <a:bodyPr/>
        <a:lstStyle/>
        <a:p>
          <a:r>
            <a:rPr lang="en-US" sz="1800" dirty="0"/>
            <a:t>Training</a:t>
          </a:r>
          <a:endParaRPr lang="en-US" sz="2400" dirty="0"/>
        </a:p>
      </dgm:t>
    </dgm:pt>
    <dgm:pt modelId="{DABBAF6C-D1C9-42E1-B928-5ACDE3D21AB0}" type="parTrans" cxnId="{E41AD5BE-76F3-4A9E-8059-7FC968661703}">
      <dgm:prSet/>
      <dgm:spPr/>
      <dgm:t>
        <a:bodyPr/>
        <a:lstStyle/>
        <a:p>
          <a:endParaRPr lang="en-US"/>
        </a:p>
      </dgm:t>
    </dgm:pt>
    <dgm:pt modelId="{6BF5896A-A334-45B0-B451-09159F55B184}" type="sibTrans" cxnId="{E41AD5BE-76F3-4A9E-8059-7FC968661703}">
      <dgm:prSet/>
      <dgm:spPr/>
      <dgm:t>
        <a:bodyPr/>
        <a:lstStyle/>
        <a:p>
          <a:endParaRPr lang="en-US"/>
        </a:p>
      </dgm:t>
    </dgm:pt>
    <dgm:pt modelId="{34C8CD19-04E2-4488-965F-DC841C470D45}">
      <dgm:prSet phldrT="[Text]" custT="1"/>
      <dgm:spPr/>
      <dgm:t>
        <a:bodyPr/>
        <a:lstStyle/>
        <a:p>
          <a:r>
            <a:rPr lang="en-US" sz="1200" b="0" i="0" u="none" dirty="0"/>
            <a:t>During your presentation, the speaker notes are visible on your monitor, but aren't visible to the audience</a:t>
          </a:r>
          <a:r>
            <a:rPr lang="en-US" sz="1200" dirty="0"/>
            <a:t>.</a:t>
          </a:r>
        </a:p>
      </dgm:t>
    </dgm:pt>
    <dgm:pt modelId="{CD5F7DE2-2AD1-4CE8-AAC7-AD9C8E180CEA}" type="parTrans" cxnId="{07030C4E-4D62-4240-B10F-E41B801C763E}">
      <dgm:prSet/>
      <dgm:spPr/>
      <dgm:t>
        <a:bodyPr/>
        <a:lstStyle/>
        <a:p>
          <a:endParaRPr lang="en-US"/>
        </a:p>
      </dgm:t>
    </dgm:pt>
    <dgm:pt modelId="{7CE5955C-EC28-4D1B-9459-0C5458B1797D}" type="sibTrans" cxnId="{07030C4E-4D62-4240-B10F-E41B801C763E}">
      <dgm:prSet/>
      <dgm:spPr/>
      <dgm:t>
        <a:bodyPr/>
        <a:lstStyle/>
        <a:p>
          <a:endParaRPr lang="en-US"/>
        </a:p>
      </dgm:t>
    </dgm:pt>
    <dgm:pt modelId="{06FDC3BC-D033-45AB-9EB6-A7C45BCB6B38}">
      <dgm:prSet phldrT="[Text]" custT="1"/>
      <dgm:spPr/>
      <dgm:t>
        <a:bodyPr/>
        <a:lstStyle/>
        <a:p>
          <a:r>
            <a:rPr lang="en-US" sz="1800" dirty="0"/>
            <a:t>Evaluating</a:t>
          </a:r>
        </a:p>
      </dgm:t>
    </dgm:pt>
    <dgm:pt modelId="{AE8D3FC7-A2EC-4411-8FC9-32D2EBC1DCFC}" type="parTrans" cxnId="{7F17C71C-B893-439D-9C19-726E87643D18}">
      <dgm:prSet/>
      <dgm:spPr/>
      <dgm:t>
        <a:bodyPr/>
        <a:lstStyle/>
        <a:p>
          <a:endParaRPr lang="en-US"/>
        </a:p>
      </dgm:t>
    </dgm:pt>
    <dgm:pt modelId="{E7E54C53-26D6-4B3A-9FFA-C1495F5EDD1A}" type="sibTrans" cxnId="{7F17C71C-B893-439D-9C19-726E87643D18}">
      <dgm:prSet/>
      <dgm:spPr/>
      <dgm:t>
        <a:bodyPr/>
        <a:lstStyle/>
        <a:p>
          <a:endParaRPr lang="en-US"/>
        </a:p>
      </dgm:t>
    </dgm:pt>
    <dgm:pt modelId="{500431A8-10F8-49D1-8B45-612B3E1A8B7E}">
      <dgm:prSet phldrT="[Text]" custT="1"/>
      <dgm:spPr/>
      <dgm:t>
        <a:bodyPr/>
        <a:lstStyle/>
        <a:p>
          <a:r>
            <a:rPr lang="en-US" sz="1200" b="0" i="0" u="none" dirty="0"/>
            <a:t>The Notes pane is a box that appears below each slide. Tap it to add notes. </a:t>
          </a:r>
          <a:endParaRPr lang="en-US" sz="1200" dirty="0"/>
        </a:p>
      </dgm:t>
    </dgm:pt>
    <dgm:pt modelId="{33E2C2DF-4043-4CA4-8F5A-F17A730BDAB3}" type="parTrans" cxnId="{2AF48965-6D29-4263-8627-0C1546F9BFFD}">
      <dgm:prSet/>
      <dgm:spPr/>
      <dgm:t>
        <a:bodyPr/>
        <a:lstStyle/>
        <a:p>
          <a:endParaRPr lang="en-US"/>
        </a:p>
      </dgm:t>
    </dgm:pt>
    <dgm:pt modelId="{F667323A-E1D9-4CF4-B17B-1A42B16A0835}" type="sibTrans" cxnId="{2AF48965-6D29-4263-8627-0C1546F9BFFD}">
      <dgm:prSet/>
      <dgm:spPr/>
      <dgm:t>
        <a:bodyPr/>
        <a:lstStyle/>
        <a:p>
          <a:endParaRPr lang="en-US"/>
        </a:p>
      </dgm:t>
    </dgm:pt>
    <dgm:pt modelId="{9EDAF963-6421-41D1-B581-2F79B34A655B}">
      <dgm:prSet phldrT="[Text]" custT="1"/>
      <dgm:spPr/>
      <dgm:t>
        <a:bodyPr/>
        <a:lstStyle/>
        <a:p>
          <a:r>
            <a:rPr lang="en-US" sz="1800" dirty="0"/>
            <a:t>Tunning</a:t>
          </a:r>
        </a:p>
      </dgm:t>
    </dgm:pt>
    <dgm:pt modelId="{622CE2A2-A586-4B7A-9096-2D0710E9A95A}" type="parTrans" cxnId="{7655CF1A-0F75-4A56-8065-A100AF38F2BA}">
      <dgm:prSet/>
      <dgm:spPr/>
      <dgm:t>
        <a:bodyPr/>
        <a:lstStyle/>
        <a:p>
          <a:endParaRPr lang="en-US"/>
        </a:p>
      </dgm:t>
    </dgm:pt>
    <dgm:pt modelId="{A07D7702-21FC-45E4-B398-903A40DD9BC8}" type="sibTrans" cxnId="{7655CF1A-0F75-4A56-8065-A100AF38F2BA}">
      <dgm:prSet/>
      <dgm:spPr/>
      <dgm:t>
        <a:bodyPr/>
        <a:lstStyle/>
        <a:p>
          <a:endParaRPr lang="en-US"/>
        </a:p>
      </dgm:t>
    </dgm:pt>
    <dgm:pt modelId="{A35B6065-1624-4504-8183-35EBAF5B32C7}">
      <dgm:prSet custT="1"/>
      <dgm:spPr/>
      <dgm:t>
        <a:bodyPr/>
        <a:lstStyle/>
        <a:p>
          <a:r>
            <a:rPr lang="en-US" sz="1200" b="0" i="0" u="none" dirty="0"/>
            <a:t>If you don’t see the Notes pane or it is completely minimized, click Notes on the task bar across the bottom of the PowerPoint window. </a:t>
          </a:r>
          <a:endParaRPr lang="en-US" sz="1200" dirty="0"/>
        </a:p>
      </dgm:t>
    </dgm:pt>
    <dgm:pt modelId="{58663D7E-37B2-4D0E-9CAC-43E35AD81FFE}" type="parTrans" cxnId="{1026F4ED-44C6-4CD3-8FB3-A4584BF8D120}">
      <dgm:prSet/>
      <dgm:spPr/>
      <dgm:t>
        <a:bodyPr/>
        <a:lstStyle/>
        <a:p>
          <a:endParaRPr lang="en-US"/>
        </a:p>
      </dgm:t>
    </dgm:pt>
    <dgm:pt modelId="{DC52FD48-DA2D-4E05-8EAC-F1B603486682}" type="sibTrans" cxnId="{1026F4ED-44C6-4CD3-8FB3-A4584BF8D120}">
      <dgm:prSet/>
      <dgm:spPr/>
      <dgm:t>
        <a:bodyPr/>
        <a:lstStyle/>
        <a:p>
          <a:endParaRPr lang="en-US"/>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dgm:pt>
    <dgm:pt modelId="{EAA550E8-D286-40B4-9B20-40DE0FCA02CE}" type="pres">
      <dgm:prSet presAssocID="{AE62509E-8FD5-4BC0-8484-49407DA07B2D}" presName="ConnectLine" presStyleLbl="alignNode1" presStyleIdx="0"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ScaleX="110000" custScaleY="110000">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dgm:pt>
    <dgm:pt modelId="{14186A17-7B9F-4674-AD57-FF0C87A3CB32}" type="pres">
      <dgm:prSet presAssocID="{20928AAA-F457-4A09-8AAC-A82210983FBE}" presName="ConnectLine" presStyleLbl="alignNode1" presStyleIdx="1"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110000" custScaleY="110000">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dgm:pt>
    <dgm:pt modelId="{F1C3FD7B-71E0-4012-B7CE-2C80433ED975}" type="pres">
      <dgm:prSet presAssocID="{03738E35-4243-4E7D-A93F-C07DA3901E78}" presName="ConnectLine" presStyleLbl="alignNode1" presStyleIdx="2"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custScaleX="110000" custScaleY="110000">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E17860F2-27FB-497F-B5FF-0D9A9A3F8F3C}" type="pres">
      <dgm:prSet presAssocID="{6BF5896A-A334-45B0-B451-09159F55B184}" presName="spaceBetweenRectangles" presStyleCnt="0"/>
      <dgm:spPr/>
    </dgm:pt>
    <dgm:pt modelId="{6DBCD425-4B34-4A04-996A-F488EA345CEB}" type="pres">
      <dgm:prSet presAssocID="{06FDC3BC-D033-45AB-9EB6-A7C45BCB6B38}" presName="composite" presStyleCnt="0"/>
      <dgm:spPr/>
    </dgm:pt>
    <dgm:pt modelId="{3FE75B81-9D06-4F9F-BD87-C2A832B06693}" type="pres">
      <dgm:prSet presAssocID="{06FDC3BC-D033-45AB-9EB6-A7C45BCB6B38}" presName="ConnectorPoint" presStyleLbl="fgAcc1" presStyleIdx="3" presStyleCnt="5"/>
      <dgm:spPr/>
    </dgm:pt>
    <dgm:pt modelId="{49B749E6-BF6B-43D3-BC78-61C4A55E8F98}" type="pres">
      <dgm:prSet presAssocID="{06FDC3BC-D033-45AB-9EB6-A7C45BCB6B38}" presName="ConnectLine" presStyleLbl="alignNode1" presStyleIdx="3"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CD873BC-76D9-419E-8474-A0A73E62C271}" type="pres">
      <dgm:prSet presAssocID="{06FDC3BC-D033-45AB-9EB6-A7C45BCB6B38}" presName="FlexibleEmptyPlaceHolder" presStyleCnt="0"/>
      <dgm:spPr/>
    </dgm:pt>
    <dgm:pt modelId="{98D787F2-3566-4B4B-934F-5C8EBFBD3E56}" type="pres">
      <dgm:prSet presAssocID="{06FDC3BC-D033-45AB-9EB6-A7C45BCB6B38}" presName="L2TextContainer" presStyleLbl="bgAcc1" presStyleIdx="3" presStyleCnt="5" custScaleX="110000" custScaleY="110000">
        <dgm:presLayoutVars>
          <dgm:chMax val="0"/>
          <dgm:chPref val="0"/>
          <dgm:bulletEnabled val="1"/>
        </dgm:presLayoutVars>
      </dgm:prSet>
      <dgm:spPr/>
    </dgm:pt>
    <dgm:pt modelId="{4C592FDC-E0AC-4F61-ACEF-1C00BD20E463}" type="pres">
      <dgm:prSet presAssocID="{06FDC3BC-D033-45AB-9EB6-A7C45BCB6B38}" presName="L1TextContainer" presStyleLbl="revTx" presStyleIdx="3" presStyleCnt="5">
        <dgm:presLayoutVars>
          <dgm:chMax val="1"/>
          <dgm:chPref val="1"/>
          <dgm:bulletEnabled val="1"/>
        </dgm:presLayoutVars>
      </dgm:prSet>
      <dgm:spPr/>
    </dgm:pt>
    <dgm:pt modelId="{36256BC0-1AE2-4345-A906-E5061A4DB427}" type="pres">
      <dgm:prSet presAssocID="{06FDC3BC-D033-45AB-9EB6-A7C45BCB6B38}" presName="EmptyPlaceHolder" presStyleCnt="0"/>
      <dgm:spPr/>
    </dgm:pt>
    <dgm:pt modelId="{3692401C-5BC2-4EFB-8617-4BA7EEEA3BA8}" type="pres">
      <dgm:prSet presAssocID="{E7E54C53-26D6-4B3A-9FFA-C1495F5EDD1A}" presName="spaceBetweenRectangles" presStyleCnt="0"/>
      <dgm:spPr/>
    </dgm:pt>
    <dgm:pt modelId="{E4F95361-E3A6-4C17-B7E8-D7E8059058E1}" type="pres">
      <dgm:prSet presAssocID="{9EDAF963-6421-41D1-B581-2F79B34A655B}" presName="composite" presStyleCnt="0"/>
      <dgm:spPr/>
    </dgm:pt>
    <dgm:pt modelId="{7C951B90-1017-4E6B-808F-061A18AC976C}" type="pres">
      <dgm:prSet presAssocID="{9EDAF963-6421-41D1-B581-2F79B34A655B}" presName="ConnectorPoint" presStyleLbl="fgAcc1" presStyleIdx="4" presStyleCnt="5"/>
      <dgm:spPr/>
    </dgm:pt>
    <dgm:pt modelId="{DE3E8A8B-9693-4833-9262-AF7EC983C5C1}" type="pres">
      <dgm:prSet presAssocID="{9EDAF963-6421-41D1-B581-2F79B34A655B}" presName="ConnectLine" presStyleLbl="alignNode1" presStyleIdx="4"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A46E7037-222C-45A0-A0DF-8C6B5DD443BF}" type="pres">
      <dgm:prSet presAssocID="{9EDAF963-6421-41D1-B581-2F79B34A655B}" presName="FlexibleEmptyPlaceHolder" presStyleCnt="0"/>
      <dgm:spPr/>
    </dgm:pt>
    <dgm:pt modelId="{3FE1CF47-3984-4A03-8FA5-32EF57C9F592}" type="pres">
      <dgm:prSet presAssocID="{9EDAF963-6421-41D1-B581-2F79B34A655B}" presName="L2TextContainer" presStyleLbl="bgAcc1" presStyleIdx="4" presStyleCnt="5">
        <dgm:presLayoutVars>
          <dgm:chMax val="0"/>
          <dgm:chPref val="0"/>
          <dgm:bulletEnabled val="1"/>
        </dgm:presLayoutVars>
      </dgm:prSet>
      <dgm:spPr/>
    </dgm:pt>
    <dgm:pt modelId="{85B18390-D674-4D1A-A88C-77F65C5E0FA0}" type="pres">
      <dgm:prSet presAssocID="{9EDAF963-6421-41D1-B581-2F79B34A655B}" presName="L1TextContainer" presStyleLbl="revTx" presStyleIdx="4" presStyleCnt="5">
        <dgm:presLayoutVars>
          <dgm:chMax val="1"/>
          <dgm:chPref val="1"/>
          <dgm:bulletEnabled val="1"/>
        </dgm:presLayoutVars>
      </dgm:prSet>
      <dgm:spPr/>
    </dgm:pt>
    <dgm:pt modelId="{A722EF93-B85C-4140-B98F-F5D492BD70D3}" type="pres">
      <dgm:prSet presAssocID="{9EDAF963-6421-41D1-B581-2F79B34A655B}"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3ABC0605-C2F4-4E5C-9F25-72CC3043C8F2}" type="presOf" srcId="{9EDAF963-6421-41D1-B581-2F79B34A655B}" destId="{85B18390-D674-4D1A-A88C-77F65C5E0FA0}" srcOrd="0" destOrd="0" presId="urn:microsoft.com/office/officeart/2017/3/layout/HorizontalPathTimeline#2"/>
    <dgm:cxn modelId="{6AEBAF17-8066-4544-8662-5EF4C3DFD47C}" type="presOf" srcId="{A35B6065-1624-4504-8183-35EBAF5B32C7}" destId="{3FE1CF47-3984-4A03-8FA5-32EF57C9F592}" srcOrd="0" destOrd="0" presId="urn:microsoft.com/office/officeart/2017/3/layout/HorizontalPathTimeline#2"/>
    <dgm:cxn modelId="{7655CF1A-0F75-4A56-8065-A100AF38F2BA}" srcId="{44D67ED0-6EEA-48F6-A9C1-BE754AABC76A}" destId="{9EDAF963-6421-41D1-B581-2F79B34A655B}" srcOrd="4" destOrd="0" parTransId="{622CE2A2-A586-4B7A-9096-2D0710E9A95A}" sibTransId="{A07D7702-21FC-45E4-B398-903A40DD9BC8}"/>
    <dgm:cxn modelId="{7F17C71C-B893-439D-9C19-726E87643D18}" srcId="{44D67ED0-6EEA-48F6-A9C1-BE754AABC76A}" destId="{06FDC3BC-D033-45AB-9EB6-A7C45BCB6B38}" srcOrd="3" destOrd="0" parTransId="{AE8D3FC7-A2EC-4411-8FC9-32D2EBC1DCFC}" sibTransId="{E7E54C53-26D6-4B3A-9FFA-C1495F5EDD1A}"/>
    <dgm:cxn modelId="{ABC35420-2881-483F-B687-1FB2F346360F}" type="presOf" srcId="{44D67ED0-6EEA-48F6-A9C1-BE754AABC76A}" destId="{93C358AC-5BA0-4CB6-B22F-1B95FA53D0F3}" srcOrd="0" destOrd="0" presId="urn:microsoft.com/office/officeart/2017/3/layout/HorizontalPathTimeline#2"/>
    <dgm:cxn modelId="{892D9639-44C7-4CB0-9328-A856DAF67BF3}" type="presOf" srcId="{06FDC3BC-D033-45AB-9EB6-A7C45BCB6B38}" destId="{4C592FDC-E0AC-4F61-ACEF-1C00BD20E463}" srcOrd="0" destOrd="0" presId="urn:microsoft.com/office/officeart/2017/3/layout/HorizontalPathTimeline#2"/>
    <dgm:cxn modelId="{2AF48965-6D29-4263-8627-0C1546F9BFFD}" srcId="{06FDC3BC-D033-45AB-9EB6-A7C45BCB6B38}" destId="{500431A8-10F8-49D1-8B45-612B3E1A8B7E}" srcOrd="0" destOrd="0" parTransId="{33E2C2DF-4043-4CA4-8F5A-F17A730BDAB3}" sibTransId="{F667323A-E1D9-4CF4-B17B-1A42B16A0835}"/>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8B22CAC4-50C4-49FF-9FBB-3928257695F0}" type="presOf" srcId="{500431A8-10F8-49D1-8B45-612B3E1A8B7E}" destId="{98D787F2-3566-4B4B-934F-5C8EBFBD3E56}"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B681E0E7-0B3A-4DB8-BF19-F9AE0E1C787B}" srcId="{44D67ED0-6EEA-48F6-A9C1-BE754AABC76A}" destId="{AE62509E-8FD5-4BC0-8484-49407DA07B2D}" srcOrd="0" destOrd="0" parTransId="{8F2C679D-77AF-46F9-9ACE-1E1D440B1883}" sibTransId="{5C2CB4AF-F88D-4FBE-A40E-0CC048A23B9E}"/>
    <dgm:cxn modelId="{1026F4ED-44C6-4CD3-8FB3-A4584BF8D120}" srcId="{9EDAF963-6421-41D1-B581-2F79B34A655B}" destId="{A35B6065-1624-4504-8183-35EBAF5B32C7}" srcOrd="0" destOrd="0" parTransId="{58663D7E-37B2-4D0E-9CAC-43E35AD81FFE}" sibTransId="{DC52FD48-DA2D-4E05-8EAC-F1B603486682}"/>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55D4590A-17B1-4D23-BD2A-0A917ED41DF8}" type="presParOf" srcId="{EE6F6E1A-AC88-44BD-8034-0C2734A7943C}" destId="{E17860F2-27FB-497F-B5FF-0D9A9A3F8F3C}" srcOrd="5" destOrd="0" presId="urn:microsoft.com/office/officeart/2017/3/layout/HorizontalPathTimeline#2"/>
    <dgm:cxn modelId="{C060EC36-2D52-4E74-B2FF-D6AEDCEA39CF}" type="presParOf" srcId="{EE6F6E1A-AC88-44BD-8034-0C2734A7943C}" destId="{6DBCD425-4B34-4A04-996A-F488EA345CEB}" srcOrd="6" destOrd="0" presId="urn:microsoft.com/office/officeart/2017/3/layout/HorizontalPathTimeline#2"/>
    <dgm:cxn modelId="{5B8FAFCD-0337-481A-A515-5E2208BAA43B}" type="presParOf" srcId="{6DBCD425-4B34-4A04-996A-F488EA345CEB}" destId="{3FE75B81-9D06-4F9F-BD87-C2A832B06693}" srcOrd="0" destOrd="0" presId="urn:microsoft.com/office/officeart/2017/3/layout/HorizontalPathTimeline#2"/>
    <dgm:cxn modelId="{CABF254E-8788-4460-820B-64E7C7068892}" type="presParOf" srcId="{6DBCD425-4B34-4A04-996A-F488EA345CEB}" destId="{49B749E6-BF6B-43D3-BC78-61C4A55E8F98}" srcOrd="1" destOrd="0" presId="urn:microsoft.com/office/officeart/2017/3/layout/HorizontalPathTimeline#2"/>
    <dgm:cxn modelId="{37E6E349-A2CC-4416-A736-033A307C692A}" type="presParOf" srcId="{6DBCD425-4B34-4A04-996A-F488EA345CEB}" destId="{1CD873BC-76D9-419E-8474-A0A73E62C271}" srcOrd="2" destOrd="0" presId="urn:microsoft.com/office/officeart/2017/3/layout/HorizontalPathTimeline#2"/>
    <dgm:cxn modelId="{2783BF52-F308-4311-8977-D73E36FDECBE}" type="presParOf" srcId="{6DBCD425-4B34-4A04-996A-F488EA345CEB}" destId="{98D787F2-3566-4B4B-934F-5C8EBFBD3E56}" srcOrd="3" destOrd="0" presId="urn:microsoft.com/office/officeart/2017/3/layout/HorizontalPathTimeline#2"/>
    <dgm:cxn modelId="{1A7CD4CD-D354-40D6-9BF7-EDDFC38776E3}" type="presParOf" srcId="{6DBCD425-4B34-4A04-996A-F488EA345CEB}" destId="{4C592FDC-E0AC-4F61-ACEF-1C00BD20E463}" srcOrd="4" destOrd="0" presId="urn:microsoft.com/office/officeart/2017/3/layout/HorizontalPathTimeline#2"/>
    <dgm:cxn modelId="{8BD74D04-C976-436D-A1FC-1AF4BD999F92}" type="presParOf" srcId="{6DBCD425-4B34-4A04-996A-F488EA345CEB}" destId="{36256BC0-1AE2-4345-A906-E5061A4DB427}" srcOrd="5" destOrd="0" presId="urn:microsoft.com/office/officeart/2017/3/layout/HorizontalPathTimeline#2"/>
    <dgm:cxn modelId="{FBDC4D6F-B0E6-4ADF-96F2-8BCE7E426D7F}" type="presParOf" srcId="{EE6F6E1A-AC88-44BD-8034-0C2734A7943C}" destId="{3692401C-5BC2-4EFB-8617-4BA7EEEA3BA8}" srcOrd="7" destOrd="0" presId="urn:microsoft.com/office/officeart/2017/3/layout/HorizontalPathTimeline#2"/>
    <dgm:cxn modelId="{E61E6255-6640-4A2D-851E-FD5F56E3F981}" type="presParOf" srcId="{EE6F6E1A-AC88-44BD-8034-0C2734A7943C}" destId="{E4F95361-E3A6-4C17-B7E8-D7E8059058E1}" srcOrd="8" destOrd="0" presId="urn:microsoft.com/office/officeart/2017/3/layout/HorizontalPathTimeline#2"/>
    <dgm:cxn modelId="{DA6B659C-126E-403E-AF8C-00475CED2E99}" type="presParOf" srcId="{E4F95361-E3A6-4C17-B7E8-D7E8059058E1}" destId="{7C951B90-1017-4E6B-808F-061A18AC976C}" srcOrd="0" destOrd="0" presId="urn:microsoft.com/office/officeart/2017/3/layout/HorizontalPathTimeline#2"/>
    <dgm:cxn modelId="{873B5496-8CB4-4627-B2A3-D545C912336C}" type="presParOf" srcId="{E4F95361-E3A6-4C17-B7E8-D7E8059058E1}" destId="{DE3E8A8B-9693-4833-9262-AF7EC983C5C1}" srcOrd="1" destOrd="0" presId="urn:microsoft.com/office/officeart/2017/3/layout/HorizontalPathTimeline#2"/>
    <dgm:cxn modelId="{4F62F065-CE32-4D6B-8205-8257A5939B65}" type="presParOf" srcId="{E4F95361-E3A6-4C17-B7E8-D7E8059058E1}" destId="{A46E7037-222C-45A0-A0DF-8C6B5DD443BF}" srcOrd="2" destOrd="0" presId="urn:microsoft.com/office/officeart/2017/3/layout/HorizontalPathTimeline#2"/>
    <dgm:cxn modelId="{27AB7A67-2379-411F-8D91-773913F1B3C5}" type="presParOf" srcId="{E4F95361-E3A6-4C17-B7E8-D7E8059058E1}" destId="{3FE1CF47-3984-4A03-8FA5-32EF57C9F592}" srcOrd="3" destOrd="0" presId="urn:microsoft.com/office/officeart/2017/3/layout/HorizontalPathTimeline#2"/>
    <dgm:cxn modelId="{8D2A91AE-8E0E-486B-8990-4E0C0780260D}" type="presParOf" srcId="{E4F95361-E3A6-4C17-B7E8-D7E8059058E1}" destId="{85B18390-D674-4D1A-A88C-77F65C5E0FA0}" srcOrd="4" destOrd="0" presId="urn:microsoft.com/office/officeart/2017/3/layout/HorizontalPathTimeline#2"/>
    <dgm:cxn modelId="{EBFDD04A-3EC6-47AB-ABC9-C50AE2529D89}" type="presParOf" srcId="{E4F95361-E3A6-4C17-B7E8-D7E8059058E1}" destId="{A722EF93-B85C-4140-B98F-F5D492BD70D3}" srcOrd="5" destOrd="0" presId="urn:microsoft.com/office/officeart/2017/3/layout/HorizontalPath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641530"/>
          <a:ext cx="10058399" cy="1367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679674"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58503" y="504695"/>
          <a:ext cx="3242340" cy="58190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1726" rIns="145578" bIns="31726" numCol="1" spcCol="1270" anchor="ctr"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58503" y="504695"/>
        <a:ext cx="3242340" cy="581909"/>
      </dsp:txXfrm>
    </dsp:sp>
    <dsp:sp modelId="{5C96A5F5-16B2-4AEA-9591-B66C220F4A65}">
      <dsp:nvSpPr>
        <dsp:cNvPr id="0" name=""/>
        <dsp:cNvSpPr/>
      </dsp:nvSpPr>
      <dsp:spPr>
        <a:xfrm>
          <a:off x="339863"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Preprocessing</a:t>
          </a:r>
          <a:endParaRPr lang="en-US" sz="2000" kern="1200" dirty="0"/>
        </a:p>
      </dsp:txBody>
      <dsp:txXfrm>
        <a:off x="339863" y="1836462"/>
        <a:ext cx="2679620" cy="386443"/>
      </dsp:txXfrm>
    </dsp:sp>
    <dsp:sp modelId="{B3AC6DBE-85B6-4AF3-BADF-7E1E82B735CC}">
      <dsp:nvSpPr>
        <dsp:cNvPr id="0" name=""/>
        <dsp:cNvSpPr/>
      </dsp:nvSpPr>
      <dsp:spPr>
        <a:xfrm>
          <a:off x="1632651"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3354437" y="1677439"/>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733266" y="2321227"/>
          <a:ext cx="3242340" cy="84641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46147" rIns="145578" bIns="46147" numCol="1" spcCol="1270" anchor="ctr"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1733266" y="2321227"/>
        <a:ext cx="3242340" cy="846414"/>
      </dsp:txXfrm>
    </dsp:sp>
    <dsp:sp modelId="{730471FC-8FAF-49B2-8F42-63D391F759BE}">
      <dsp:nvSpPr>
        <dsp:cNvPr id="0" name=""/>
        <dsp:cNvSpPr/>
      </dsp:nvSpPr>
      <dsp:spPr>
        <a:xfrm>
          <a:off x="2014626"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pPr>
          <a:r>
            <a:rPr lang="en-US" sz="1800" kern="1200" dirty="0"/>
            <a:t>Modeling</a:t>
          </a:r>
          <a:endParaRPr lang="en-US" sz="2000" kern="1200" dirty="0"/>
        </a:p>
      </dsp:txBody>
      <dsp:txXfrm>
        <a:off x="2014626" y="1196949"/>
        <a:ext cx="2679620" cy="386443"/>
      </dsp:txXfrm>
    </dsp:sp>
    <dsp:sp modelId="{F34C40A7-6131-4EF1-9887-E7EEA86D1562}">
      <dsp:nvSpPr>
        <dsp:cNvPr id="0" name=""/>
        <dsp:cNvSpPr/>
      </dsp:nvSpPr>
      <dsp:spPr>
        <a:xfrm>
          <a:off x="3307414"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5029199"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3408029" y="454199"/>
          <a:ext cx="3242340" cy="63481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4610" rIns="145578" bIns="34610" numCol="1" spcCol="1270" anchor="ctr"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a:t>
          </a:r>
          <a:r>
            <a:rPr lang="en-US" sz="1200" kern="1200" dirty="0"/>
            <a:t>.</a:t>
          </a:r>
        </a:p>
      </dsp:txBody>
      <dsp:txXfrm>
        <a:off x="3408029" y="454199"/>
        <a:ext cx="3242340" cy="634810"/>
      </dsp:txXfrm>
    </dsp:sp>
    <dsp:sp modelId="{7605329C-2B32-4CD7-9B69-1B3DAB88562E}">
      <dsp:nvSpPr>
        <dsp:cNvPr id="0" name=""/>
        <dsp:cNvSpPr/>
      </dsp:nvSpPr>
      <dsp:spPr>
        <a:xfrm>
          <a:off x="3689389"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Training</a:t>
          </a:r>
          <a:endParaRPr lang="en-US" sz="2400" kern="1200" dirty="0"/>
        </a:p>
      </dsp:txBody>
      <dsp:txXfrm>
        <a:off x="3689389" y="1836462"/>
        <a:ext cx="2679620" cy="386443"/>
      </dsp:txXfrm>
    </dsp:sp>
    <dsp:sp modelId="{79B0CEDC-0005-4ACE-AB25-DB9533DC85C2}">
      <dsp:nvSpPr>
        <dsp:cNvPr id="0" name=""/>
        <dsp:cNvSpPr/>
      </dsp:nvSpPr>
      <dsp:spPr>
        <a:xfrm>
          <a:off x="4982176"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B749E6-BF6B-43D3-BC78-61C4A55E8F98}">
      <dsp:nvSpPr>
        <dsp:cNvPr id="0" name=""/>
        <dsp:cNvSpPr/>
      </dsp:nvSpPr>
      <dsp:spPr>
        <a:xfrm>
          <a:off x="6703962" y="1677439"/>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98D787F2-3566-4B4B-934F-5C8EBFBD3E56}">
      <dsp:nvSpPr>
        <dsp:cNvPr id="0" name=""/>
        <dsp:cNvSpPr/>
      </dsp:nvSpPr>
      <dsp:spPr>
        <a:xfrm>
          <a:off x="5082792" y="2333250"/>
          <a:ext cx="3242340" cy="58190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1726" rIns="145578" bIns="31726" numCol="1" spcCol="1270" anchor="ctr"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5082792" y="2333250"/>
        <a:ext cx="3242340" cy="581909"/>
      </dsp:txXfrm>
    </dsp:sp>
    <dsp:sp modelId="{4C592FDC-E0AC-4F61-ACEF-1C00BD20E463}">
      <dsp:nvSpPr>
        <dsp:cNvPr id="0" name=""/>
        <dsp:cNvSpPr/>
      </dsp:nvSpPr>
      <dsp:spPr>
        <a:xfrm>
          <a:off x="5364152"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pPr>
          <a:r>
            <a:rPr lang="en-US" sz="1800" kern="1200" dirty="0"/>
            <a:t>Evaluating</a:t>
          </a:r>
        </a:p>
      </dsp:txBody>
      <dsp:txXfrm>
        <a:off x="5364152" y="1196949"/>
        <a:ext cx="2679620" cy="386443"/>
      </dsp:txXfrm>
    </dsp:sp>
    <dsp:sp modelId="{3FE75B81-9D06-4F9F-BD87-C2A832B06693}">
      <dsp:nvSpPr>
        <dsp:cNvPr id="0" name=""/>
        <dsp:cNvSpPr/>
      </dsp:nvSpPr>
      <dsp:spPr>
        <a:xfrm>
          <a:off x="6656939"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3E8A8B-9693-4833-9262-AF7EC983C5C1}">
      <dsp:nvSpPr>
        <dsp:cNvPr id="0" name=""/>
        <dsp:cNvSpPr/>
      </dsp:nvSpPr>
      <dsp:spPr>
        <a:xfrm>
          <a:off x="8378725" y="1060155"/>
          <a:ext cx="0" cy="649772"/>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FE1CF47-3984-4A03-8FA5-32EF57C9F592}">
      <dsp:nvSpPr>
        <dsp:cNvPr id="0" name=""/>
        <dsp:cNvSpPr/>
      </dsp:nvSpPr>
      <dsp:spPr>
        <a:xfrm>
          <a:off x="6904934" y="290687"/>
          <a:ext cx="2947582" cy="76946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46147" rIns="145578" bIns="46147" numCol="1" spcCol="1270" anchor="ctr"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6904934" y="290687"/>
        <a:ext cx="2947582" cy="769467"/>
      </dsp:txXfrm>
    </dsp:sp>
    <dsp:sp modelId="{85B18390-D674-4D1A-A88C-77F65C5E0FA0}">
      <dsp:nvSpPr>
        <dsp:cNvPr id="0" name=""/>
        <dsp:cNvSpPr/>
      </dsp:nvSpPr>
      <dsp:spPr>
        <a:xfrm>
          <a:off x="7038915"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Tunning</a:t>
          </a:r>
        </a:p>
      </dsp:txBody>
      <dsp:txXfrm>
        <a:off x="7038915" y="1836462"/>
        <a:ext cx="2679620" cy="386443"/>
      </dsp:txXfrm>
    </dsp:sp>
    <dsp:sp modelId="{7C951B90-1017-4E6B-808F-061A18AC976C}">
      <dsp:nvSpPr>
        <dsp:cNvPr id="0" name=""/>
        <dsp:cNvSpPr/>
      </dsp:nvSpPr>
      <dsp:spPr>
        <a:xfrm>
          <a:off x="8335977" y="1667179"/>
          <a:ext cx="85496" cy="8549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don’t have designer IDs since they were based off the default master slides already in the deck. </a:t>
            </a:r>
          </a:p>
        </p:txBody>
      </p:sp>
      <p:sp>
        <p:nvSpPr>
          <p:cNvPr id="4" name="Slide Number Placeholder 3"/>
          <p:cNvSpPr>
            <a:spLocks noGrp="1"/>
          </p:cNvSpPr>
          <p:nvPr>
            <p:ph type="sldNum" sz="quarter" idx="5"/>
          </p:nvPr>
        </p:nvSpPr>
        <p:spPr/>
        <p:txBody>
          <a:bodyPr/>
          <a:lstStyle/>
          <a:p>
            <a:fld id="{0D0EDF81-139F-488C-872B-4720FBA6BF98}" type="slidenum">
              <a:rPr lang="en-US" smtClean="0"/>
              <a:t>16</a:t>
            </a:fld>
            <a:endParaRPr lang="en-US" dirty="0"/>
          </a:p>
        </p:txBody>
      </p:sp>
    </p:spTree>
    <p:extLst>
      <p:ext uri="{BB962C8B-B14F-4D97-AF65-F5344CB8AC3E}">
        <p14:creationId xmlns:p14="http://schemas.microsoft.com/office/powerpoint/2010/main" val="3531483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p:txBody>
          <a:bodyPr/>
          <a:lstStyle/>
          <a:p>
            <a:r>
              <a:rPr lang="en-US" dirty="0">
                <a:latin typeface="Copperplate Gothic Bold" panose="020E0705020206020404" pitchFamily="34" charset="0"/>
              </a:rPr>
              <a:t>Brush</a:t>
            </a:r>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p:txBody>
          <a:bodyPr/>
          <a:lstStyle/>
          <a:p>
            <a:r>
              <a:rPr lang="en-US" dirty="0"/>
              <a:t>Edward De Jesus</a:t>
            </a:r>
          </a:p>
        </p:txBody>
      </p:sp>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E37DE-339A-47A4-90EC-8C96D6530039}"/>
              </a:ext>
            </a:extLst>
          </p:cNvPr>
          <p:cNvSpPr>
            <a:spLocks noGrp="1"/>
          </p:cNvSpPr>
          <p:nvPr>
            <p:ph type="title"/>
          </p:nvPr>
        </p:nvSpPr>
        <p:spPr/>
        <p:txBody>
          <a:bodyPr/>
          <a:lstStyle/>
          <a:p>
            <a:endParaRPr lang="en-US"/>
          </a:p>
        </p:txBody>
      </p:sp>
      <p:pic>
        <p:nvPicPr>
          <p:cNvPr id="9" name="Picture Placeholder 8" descr="A close - up of a pregnant person&#10;&#10;Description automatically generated with low confidence">
            <a:extLst>
              <a:ext uri="{FF2B5EF4-FFF2-40B4-BE49-F238E27FC236}">
                <a16:creationId xmlns:a16="http://schemas.microsoft.com/office/drawing/2014/main" id="{388D83F5-C732-4AE7-B09B-84C4F7BD2D0A}"/>
              </a:ext>
            </a:extLst>
          </p:cNvPr>
          <p:cNvPicPr>
            <a:picLocks noGrp="1" noChangeAspect="1"/>
          </p:cNvPicPr>
          <p:nvPr>
            <p:ph type="pic" idx="1"/>
          </p:nvPr>
        </p:nvPicPr>
        <p:blipFill rotWithShape="1">
          <a:blip r:embed="rId2"/>
          <a:srcRect l="18254" t="-82" r="20788" b="82"/>
          <a:stretch/>
        </p:blipFill>
        <p:spPr>
          <a:xfrm>
            <a:off x="6096000" y="640079"/>
            <a:ext cx="5257800" cy="55686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 Placeholder 3">
            <a:extLst>
              <a:ext uri="{FF2B5EF4-FFF2-40B4-BE49-F238E27FC236}">
                <a16:creationId xmlns:a16="http://schemas.microsoft.com/office/drawing/2014/main" id="{324F8064-8EE0-45C0-98EC-FCD66D1767A2}"/>
              </a:ext>
            </a:extLst>
          </p:cNvPr>
          <p:cNvSpPr>
            <a:spLocks noGrp="1"/>
          </p:cNvSpPr>
          <p:nvPr>
            <p:ph type="body" sz="half" idx="2"/>
          </p:nvPr>
        </p:nvSpPr>
        <p:spPr/>
        <p:txBody>
          <a:bodyPr/>
          <a:lstStyle/>
          <a:p>
            <a:endParaRPr lang="en-US"/>
          </a:p>
        </p:txBody>
      </p:sp>
      <p:sp>
        <p:nvSpPr>
          <p:cNvPr id="5" name="Date Placeholder 4">
            <a:extLst>
              <a:ext uri="{FF2B5EF4-FFF2-40B4-BE49-F238E27FC236}">
                <a16:creationId xmlns:a16="http://schemas.microsoft.com/office/drawing/2014/main" id="{F925E224-8D60-4788-A5C3-DC7AD514DF1A}"/>
              </a:ext>
            </a:extLst>
          </p:cNvPr>
          <p:cNvSpPr>
            <a:spLocks noGrp="1"/>
          </p:cNvSpPr>
          <p:nvPr>
            <p:ph type="dt" sz="half" idx="10"/>
          </p:nvPr>
        </p:nvSpPr>
        <p:spPr/>
        <p:txBody>
          <a:bodyPr/>
          <a:lstStyle/>
          <a:p>
            <a:r>
              <a:rPr lang="en-US" dirty="0"/>
              <a:t>2/1/2021</a:t>
            </a:r>
          </a:p>
        </p:txBody>
      </p:sp>
      <p:sp>
        <p:nvSpPr>
          <p:cNvPr id="6" name="Footer Placeholder 5">
            <a:extLst>
              <a:ext uri="{FF2B5EF4-FFF2-40B4-BE49-F238E27FC236}">
                <a16:creationId xmlns:a16="http://schemas.microsoft.com/office/drawing/2014/main" id="{F614F8C6-EF53-4860-877B-5BE7970A36BE}"/>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C0484DE-19BF-4540-9C7D-B77E6B49FA7E}"/>
              </a:ext>
            </a:extLst>
          </p:cNvPr>
          <p:cNvSpPr>
            <a:spLocks noGrp="1"/>
          </p:cNvSpPr>
          <p:nvPr>
            <p:ph type="sldNum" sz="quarter" idx="12"/>
          </p:nvPr>
        </p:nvSpPr>
        <p:spPr/>
        <p:txBody>
          <a:bodyPr/>
          <a:lstStyle/>
          <a:p>
            <a:fld id="{B9713C8C-8E70-45D5-AE59-23E60168254E}" type="slidenum">
              <a:rPr lang="en-US" smtClean="0"/>
              <a:t>10</a:t>
            </a:fld>
            <a:endParaRPr lang="en-US" dirty="0"/>
          </a:p>
        </p:txBody>
      </p:sp>
    </p:spTree>
    <p:extLst>
      <p:ext uri="{BB962C8B-B14F-4D97-AF65-F5344CB8AC3E}">
        <p14:creationId xmlns:p14="http://schemas.microsoft.com/office/powerpoint/2010/main" val="4246139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E520E-FD74-42BD-A85C-94AC694699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7E4746-1675-4280-929D-55D81214D494}"/>
              </a:ext>
            </a:extLst>
          </p:cNvPr>
          <p:cNvSpPr>
            <a:spLocks noGrp="1"/>
          </p:cNvSpPr>
          <p:nvPr>
            <p:ph sz="half" idx="1"/>
          </p:nvPr>
        </p:nvSpPr>
        <p:spPr/>
        <p:txBody>
          <a:bodyPr/>
          <a:lstStyle/>
          <a:p>
            <a:endParaRPr lang="en-US"/>
          </a:p>
        </p:txBody>
      </p:sp>
      <p:pic>
        <p:nvPicPr>
          <p:cNvPr id="9" name="Content Placeholder 8" descr="A close - up of a pregnant person&#10;&#10;Description automatically generated with low confidence">
            <a:extLst>
              <a:ext uri="{FF2B5EF4-FFF2-40B4-BE49-F238E27FC236}">
                <a16:creationId xmlns:a16="http://schemas.microsoft.com/office/drawing/2014/main" id="{4A57FB03-A115-4980-B295-7CB4CFF40C8D}"/>
              </a:ext>
            </a:extLst>
          </p:cNvPr>
          <p:cNvPicPr>
            <a:picLocks noGrp="1" noChangeAspect="1"/>
          </p:cNvPicPr>
          <p:nvPr>
            <p:ph sz="half" idx="2"/>
          </p:nvPr>
        </p:nvPicPr>
        <p:blipFill>
          <a:blip r:embed="rId2"/>
          <a:stretch>
            <a:fillRect/>
          </a:stretch>
        </p:blipFill>
        <p:spPr>
          <a:xfrm>
            <a:off x="6419850" y="2497906"/>
            <a:ext cx="4937125" cy="3187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Date Placeholder 4">
            <a:extLst>
              <a:ext uri="{FF2B5EF4-FFF2-40B4-BE49-F238E27FC236}">
                <a16:creationId xmlns:a16="http://schemas.microsoft.com/office/drawing/2014/main" id="{7635B06B-3099-4B8D-8732-2CAAE58EA3EB}"/>
              </a:ext>
            </a:extLst>
          </p:cNvPr>
          <p:cNvSpPr>
            <a:spLocks noGrp="1"/>
          </p:cNvSpPr>
          <p:nvPr>
            <p:ph type="dt" sz="half" idx="10"/>
          </p:nvPr>
        </p:nvSpPr>
        <p:spPr/>
        <p:txBody>
          <a:bodyPr/>
          <a:lstStyle/>
          <a:p>
            <a:r>
              <a:rPr lang="en-US" dirty="0"/>
              <a:t>2/1/2021</a:t>
            </a:r>
          </a:p>
        </p:txBody>
      </p:sp>
      <p:sp>
        <p:nvSpPr>
          <p:cNvPr id="6" name="Footer Placeholder 5">
            <a:extLst>
              <a:ext uri="{FF2B5EF4-FFF2-40B4-BE49-F238E27FC236}">
                <a16:creationId xmlns:a16="http://schemas.microsoft.com/office/drawing/2014/main" id="{EA0E6A6F-8F63-40CE-86B6-60BB3F0F832A}"/>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6B3EF9D-C721-4715-89D5-D586C7A50AE9}"/>
              </a:ext>
            </a:extLst>
          </p:cNvPr>
          <p:cNvSpPr>
            <a:spLocks noGrp="1"/>
          </p:cNvSpPr>
          <p:nvPr>
            <p:ph type="sldNum" sz="quarter" idx="12"/>
          </p:nvPr>
        </p:nvSpPr>
        <p:spPr/>
        <p:txBody>
          <a:bodyPr/>
          <a:lstStyle/>
          <a:p>
            <a:fld id="{B9713C8C-8E70-45D5-AE59-23E60168254E}" type="slidenum">
              <a:rPr lang="en-US" smtClean="0"/>
              <a:t>11</a:t>
            </a:fld>
            <a:endParaRPr lang="en-US" dirty="0"/>
          </a:p>
        </p:txBody>
      </p:sp>
    </p:spTree>
    <p:extLst>
      <p:ext uri="{BB962C8B-B14F-4D97-AF65-F5344CB8AC3E}">
        <p14:creationId xmlns:p14="http://schemas.microsoft.com/office/powerpoint/2010/main" val="1062000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background of data">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2"/>
          <a:srcRect l="22486" r="22486"/>
          <a:stretch/>
        </p:blipFill>
        <p:spPr>
          <a:xfrm>
            <a:off x="-9153" y="0"/>
            <a:ext cx="6105136" cy="6240787"/>
          </a:xfrm>
        </p:spPr>
      </p:pic>
      <p:pic>
        <p:nvPicPr>
          <p:cNvPr id="9" name="Picture Placeholder 8" descr="Desk with stethoscope and computer keyboard">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a:blip r:embed="rId3"/>
          <a:srcRect l="7467" r="7467"/>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dirty="0">
                <a:latin typeface="Copperplate Gothic Bold" panose="020E0705020206020404" pitchFamily="34" charset="0"/>
              </a:rPr>
              <a:t>Topic Three</a:t>
            </a:r>
            <a:endParaRPr lang="en-US" dirty="0">
              <a:latin typeface="Copperplate Gothic Bold" panose="020E0705020206020404" pitchFamily="34" charset="0"/>
            </a:endParaRPr>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normAutofit fontScale="92500"/>
          </a:bodyPr>
          <a:lstStyle/>
          <a:p>
            <a:r>
              <a:rPr lang="en-US" dirty="0"/>
              <a:t>Machine learning Pneumonia diagnosis</a:t>
            </a:r>
          </a:p>
        </p:txBody>
      </p:sp>
    </p:spTree>
    <p:extLst>
      <p:ext uri="{BB962C8B-B14F-4D97-AF65-F5344CB8AC3E}">
        <p14:creationId xmlns:p14="http://schemas.microsoft.com/office/powerpoint/2010/main" val="217947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7BDB-B7D1-465C-9965-C0C4D79D10F4}"/>
              </a:ext>
            </a:extLst>
          </p:cNvPr>
          <p:cNvSpPr>
            <a:spLocks noGrp="1"/>
          </p:cNvSpPr>
          <p:nvPr>
            <p:ph type="title"/>
          </p:nvPr>
        </p:nvSpPr>
        <p:spPr/>
        <p:txBody>
          <a:bodyPr/>
          <a:lstStyle/>
          <a:p>
            <a:r>
              <a:rPr lang="en-US" dirty="0"/>
              <a:t>Project Timeline</a:t>
            </a:r>
          </a:p>
        </p:txBody>
      </p:sp>
      <p:graphicFrame>
        <p:nvGraphicFramePr>
          <p:cNvPr id="5" name="Content Placeholder 3" descr="Timeline SmartArt graphic">
            <a:extLst>
              <a:ext uri="{FF2B5EF4-FFF2-40B4-BE49-F238E27FC236}">
                <a16:creationId xmlns:a16="http://schemas.microsoft.com/office/drawing/2014/main" id="{1AD6A0AA-485F-4BC1-AD81-A826C298B1B5}"/>
              </a:ext>
            </a:extLst>
          </p:cNvPr>
          <p:cNvGraphicFramePr>
            <a:graphicFrameLocks noGrp="1"/>
          </p:cNvGraphicFramePr>
          <p:nvPr>
            <p:ph idx="1"/>
            <p:extLst>
              <p:ext uri="{D42A27DB-BD31-4B8C-83A1-F6EECF244321}">
                <p14:modId xmlns:p14="http://schemas.microsoft.com/office/powerpoint/2010/main" val="3269427929"/>
              </p:ext>
            </p:extLst>
          </p:nvPr>
        </p:nvGraphicFramePr>
        <p:xfrm>
          <a:off x="1066800" y="2542032"/>
          <a:ext cx="10058400" cy="3419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FFA9757F-0365-4F15-86D3-6165DFD49085}"/>
              </a:ext>
            </a:extLst>
          </p:cNvPr>
          <p:cNvSpPr>
            <a:spLocks noGrp="1"/>
          </p:cNvSpPr>
          <p:nvPr>
            <p:ph type="dt" sz="half" idx="10"/>
          </p:nvPr>
        </p:nvSpPr>
        <p:spPr/>
        <p:txBody>
          <a:bodyPr/>
          <a:lstStyle/>
          <a:p>
            <a:r>
              <a:rPr lang="en-US" dirty="0"/>
              <a:t>2/1/2021</a:t>
            </a:r>
          </a:p>
        </p:txBody>
      </p:sp>
      <p:sp>
        <p:nvSpPr>
          <p:cNvPr id="7" name="Footer Placeholder 6">
            <a:extLst>
              <a:ext uri="{FF2B5EF4-FFF2-40B4-BE49-F238E27FC236}">
                <a16:creationId xmlns:a16="http://schemas.microsoft.com/office/drawing/2014/main" id="{BD13B003-BFA7-43DB-9005-32EFF68D1340}"/>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60264F83-93CE-4B81-87A0-2FF1A991148D}"/>
              </a:ext>
            </a:extLst>
          </p:cNvPr>
          <p:cNvSpPr>
            <a:spLocks noGrp="1"/>
          </p:cNvSpPr>
          <p:nvPr>
            <p:ph type="sldNum" sz="quarter" idx="12"/>
          </p:nvPr>
        </p:nvSpPr>
        <p:spPr/>
        <p:txBody>
          <a:bodyPr/>
          <a:lstStyle/>
          <a:p>
            <a:fld id="{B9713C8C-8E70-45D5-AE59-23E60168254E}" type="slidenum">
              <a:rPr lang="en-US" smtClean="0"/>
              <a:t>13</a:t>
            </a:fld>
            <a:endParaRPr lang="en-US" dirty="0"/>
          </a:p>
        </p:txBody>
      </p:sp>
    </p:spTree>
    <p:extLst>
      <p:ext uri="{BB962C8B-B14F-4D97-AF65-F5344CB8AC3E}">
        <p14:creationId xmlns:p14="http://schemas.microsoft.com/office/powerpoint/2010/main" val="97015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Results</a:t>
            </a:r>
          </a:p>
        </p:txBody>
      </p:sp>
      <p:graphicFrame>
        <p:nvGraphicFramePr>
          <p:cNvPr id="5" name="Table 6">
            <a:extLst>
              <a:ext uri="{FF2B5EF4-FFF2-40B4-BE49-F238E27FC236}">
                <a16:creationId xmlns:a16="http://schemas.microsoft.com/office/drawing/2014/main" id="{AD665292-15E4-4939-934A-CC4A96DDC369}"/>
              </a:ext>
            </a:extLst>
          </p:cNvPr>
          <p:cNvGraphicFramePr>
            <a:graphicFrameLocks noGrp="1"/>
          </p:cNvGraphicFramePr>
          <p:nvPr>
            <p:ph idx="1"/>
            <p:extLst>
              <p:ext uri="{D42A27DB-BD31-4B8C-83A1-F6EECF244321}">
                <p14:modId xmlns:p14="http://schemas.microsoft.com/office/powerpoint/2010/main" val="3889380916"/>
              </p:ext>
            </p:extLst>
          </p:nvPr>
        </p:nvGraphicFramePr>
        <p:xfrm>
          <a:off x="1066800" y="2908299"/>
          <a:ext cx="10058400" cy="1962364"/>
        </p:xfrm>
        <a:graphic>
          <a:graphicData uri="http://schemas.openxmlformats.org/drawingml/2006/table">
            <a:tbl>
              <a:tblPr firstRow="1">
                <a:tableStyleId>{5C22544A-7EE6-4342-B048-85BDC9FD1C3A}</a:tableStyleId>
              </a:tblPr>
              <a:tblGrid>
                <a:gridCol w="2011680">
                  <a:extLst>
                    <a:ext uri="{9D8B030D-6E8A-4147-A177-3AD203B41FA5}">
                      <a16:colId xmlns:a16="http://schemas.microsoft.com/office/drawing/2014/main" val="541534148"/>
                    </a:ext>
                  </a:extLst>
                </a:gridCol>
                <a:gridCol w="2011680">
                  <a:extLst>
                    <a:ext uri="{9D8B030D-6E8A-4147-A177-3AD203B41FA5}">
                      <a16:colId xmlns:a16="http://schemas.microsoft.com/office/drawing/2014/main" val="3138069100"/>
                    </a:ext>
                  </a:extLst>
                </a:gridCol>
                <a:gridCol w="2011680">
                  <a:extLst>
                    <a:ext uri="{9D8B030D-6E8A-4147-A177-3AD203B41FA5}">
                      <a16:colId xmlns:a16="http://schemas.microsoft.com/office/drawing/2014/main" val="2685482510"/>
                    </a:ext>
                  </a:extLst>
                </a:gridCol>
                <a:gridCol w="2011680">
                  <a:extLst>
                    <a:ext uri="{9D8B030D-6E8A-4147-A177-3AD203B41FA5}">
                      <a16:colId xmlns:a16="http://schemas.microsoft.com/office/drawing/2014/main" val="815920531"/>
                    </a:ext>
                  </a:extLst>
                </a:gridCol>
                <a:gridCol w="2011680">
                  <a:extLst>
                    <a:ext uri="{9D8B030D-6E8A-4147-A177-3AD203B41FA5}">
                      <a16:colId xmlns:a16="http://schemas.microsoft.com/office/drawing/2014/main" val="2895995725"/>
                    </a:ext>
                  </a:extLst>
                </a:gridCol>
              </a:tblGrid>
              <a:tr h="490591">
                <a:tc>
                  <a:txBody>
                    <a:bodyPr/>
                    <a:lstStyle/>
                    <a:p>
                      <a:endParaRPr 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Test Loss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Test Accuracy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F1 Score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Recall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82834623"/>
                  </a:ext>
                </a:extLst>
              </a:tr>
              <a:tr h="490591">
                <a:tc>
                  <a:txBody>
                    <a:bodyPr/>
                    <a:lstStyle/>
                    <a:p>
                      <a:r>
                        <a:rPr lang="en-US" dirty="0"/>
                        <a:t>NN Model 1 </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0.586</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80%</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0.828</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0.992</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0316717"/>
                  </a:ext>
                </a:extLst>
              </a:tr>
              <a:tr h="490591">
                <a:tc>
                  <a:txBody>
                    <a:bodyPr/>
                    <a:lstStyle/>
                    <a:p>
                      <a:r>
                        <a:rPr lang="en-US" dirty="0"/>
                        <a:t>NN Model 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0.753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79%</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0.832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0.992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667950"/>
                  </a:ext>
                </a:extLst>
              </a:tr>
              <a:tr h="490591">
                <a:tc>
                  <a:txBody>
                    <a:bodyPr/>
                    <a:lstStyle/>
                    <a:p>
                      <a:r>
                        <a:rPr lang="en-US"/>
                        <a:t>NN Model </a:t>
                      </a:r>
                      <a:r>
                        <a:rPr lang="en-US" dirty="0"/>
                        <a:t>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0.513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83%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0.868</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0.969</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09784"/>
                  </a:ext>
                </a:extLst>
              </a:tr>
            </a:tbl>
          </a:graphicData>
        </a:graphic>
      </p:graphicFrame>
      <p:sp>
        <p:nvSpPr>
          <p:cNvPr id="12" name="Date Placeholder 11">
            <a:extLst>
              <a:ext uri="{FF2B5EF4-FFF2-40B4-BE49-F238E27FC236}">
                <a16:creationId xmlns:a16="http://schemas.microsoft.com/office/drawing/2014/main" id="{A341B71E-5290-4693-8035-44F1D53070AF}"/>
              </a:ext>
            </a:extLst>
          </p:cNvPr>
          <p:cNvSpPr>
            <a:spLocks noGrp="1"/>
          </p:cNvSpPr>
          <p:nvPr>
            <p:ph type="dt" sz="half" idx="10"/>
          </p:nvPr>
        </p:nvSpPr>
        <p:spPr/>
        <p:txBody>
          <a:bodyPr/>
          <a:lstStyle/>
          <a:p>
            <a:r>
              <a:rPr lang="en-US" dirty="0"/>
              <a:t>2/1/2021</a:t>
            </a:r>
          </a:p>
        </p:txBody>
      </p:sp>
      <p:sp>
        <p:nvSpPr>
          <p:cNvPr id="13" name="Footer Placeholder 12">
            <a:extLst>
              <a:ext uri="{FF2B5EF4-FFF2-40B4-BE49-F238E27FC236}">
                <a16:creationId xmlns:a16="http://schemas.microsoft.com/office/drawing/2014/main" id="{81FCE4EA-92D0-4D04-BA86-2FFFEC99A0AE}"/>
              </a:ext>
            </a:extLst>
          </p:cNvPr>
          <p:cNvSpPr>
            <a:spLocks noGrp="1"/>
          </p:cNvSpPr>
          <p:nvPr>
            <p:ph type="ftr" sz="quarter" idx="11"/>
          </p:nvPr>
        </p:nvSpPr>
        <p:spPr/>
        <p:txBody>
          <a:bodyPr/>
          <a:lstStyle/>
          <a:p>
            <a:r>
              <a:rPr lang="en-US" dirty="0"/>
              <a:t>Presentation Title</a:t>
            </a:r>
          </a:p>
        </p:txBody>
      </p:sp>
      <p:sp>
        <p:nvSpPr>
          <p:cNvPr id="14" name="Slide Number Placeholder 13">
            <a:extLst>
              <a:ext uri="{FF2B5EF4-FFF2-40B4-BE49-F238E27FC236}">
                <a16:creationId xmlns:a16="http://schemas.microsoft.com/office/drawing/2014/main" id="{7D2D9DB8-6AAC-452C-8711-DA2E869FD12D}"/>
              </a:ext>
            </a:extLst>
          </p:cNvPr>
          <p:cNvSpPr>
            <a:spLocks noGrp="1"/>
          </p:cNvSpPr>
          <p:nvPr>
            <p:ph type="sldNum" sz="quarter" idx="12"/>
          </p:nvPr>
        </p:nvSpPr>
        <p:spPr/>
        <p:txBody>
          <a:bodyPr/>
          <a:lstStyle/>
          <a:p>
            <a:fld id="{B9713C8C-8E70-45D5-AE59-23E60168254E}" type="slidenum">
              <a:rPr lang="en-US" smtClean="0"/>
              <a:t>14</a:t>
            </a:fld>
            <a:endParaRPr lang="en-US" dirty="0"/>
          </a:p>
        </p:txBody>
      </p:sp>
    </p:spTree>
    <p:extLst>
      <p:ext uri="{BB962C8B-B14F-4D97-AF65-F5344CB8AC3E}">
        <p14:creationId xmlns:p14="http://schemas.microsoft.com/office/powerpoint/2010/main" val="1497105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29CCBC-5442-4C93-B800-2D4D325D32E4}"/>
              </a:ext>
            </a:extLst>
          </p:cNvPr>
          <p:cNvSpPr>
            <a:spLocks noGrp="1"/>
          </p:cNvSpPr>
          <p:nvPr>
            <p:ph type="title"/>
          </p:nvPr>
        </p:nvSpPr>
        <p:spPr/>
        <p:txBody>
          <a:bodyPr/>
          <a:lstStyle/>
          <a:p>
            <a:r>
              <a:rPr lang="en-US" dirty="0"/>
              <a:t>Team</a:t>
            </a:r>
          </a:p>
        </p:txBody>
      </p:sp>
      <p:pic>
        <p:nvPicPr>
          <p:cNvPr id="21" name="Picture Placeholder 20" descr="team member headshot">
            <a:extLst>
              <a:ext uri="{FF2B5EF4-FFF2-40B4-BE49-F238E27FC236}">
                <a16:creationId xmlns:a16="http://schemas.microsoft.com/office/drawing/2014/main" id="{5F016331-E9AC-40F7-98B5-5A637369DB88}"/>
              </a:ext>
            </a:extLst>
          </p:cNvPr>
          <p:cNvPicPr>
            <a:picLocks noGrp="1" noChangeAspect="1"/>
          </p:cNvPicPr>
          <p:nvPr>
            <p:ph type="pic" sz="quarter" idx="13"/>
          </p:nvPr>
        </p:nvPicPr>
        <p:blipFill rotWithShape="1">
          <a:blip r:embed="rId2"/>
          <a:srcRect l="162" r="162"/>
          <a:stretch/>
        </p:blipFill>
        <p:spPr/>
      </p:pic>
      <p:pic>
        <p:nvPicPr>
          <p:cNvPr id="23" name="Picture Placeholder 22" descr="team member headshot">
            <a:extLst>
              <a:ext uri="{FF2B5EF4-FFF2-40B4-BE49-F238E27FC236}">
                <a16:creationId xmlns:a16="http://schemas.microsoft.com/office/drawing/2014/main" id="{5498FE7A-766C-4955-B644-E18D5E4582E5}"/>
              </a:ext>
            </a:extLst>
          </p:cNvPr>
          <p:cNvPicPr>
            <a:picLocks noGrp="1" noChangeAspect="1"/>
          </p:cNvPicPr>
          <p:nvPr>
            <p:ph type="pic" sz="quarter" idx="14"/>
          </p:nvPr>
        </p:nvPicPr>
        <p:blipFill rotWithShape="1">
          <a:blip r:embed="rId3"/>
          <a:srcRect t="21" b="21"/>
          <a:stretch/>
        </p:blipFill>
        <p:spPr/>
      </p:pic>
      <p:pic>
        <p:nvPicPr>
          <p:cNvPr id="25" name="Picture Placeholder 24" descr="team member headshot">
            <a:extLst>
              <a:ext uri="{FF2B5EF4-FFF2-40B4-BE49-F238E27FC236}">
                <a16:creationId xmlns:a16="http://schemas.microsoft.com/office/drawing/2014/main" id="{08A04BB6-2617-4F5F-9059-FD458259864C}"/>
              </a:ext>
            </a:extLst>
          </p:cNvPr>
          <p:cNvPicPr>
            <a:picLocks noGrp="1" noChangeAspect="1"/>
          </p:cNvPicPr>
          <p:nvPr>
            <p:ph type="pic" sz="quarter" idx="15"/>
          </p:nvPr>
        </p:nvPicPr>
        <p:blipFill rotWithShape="1">
          <a:blip r:embed="rId4"/>
          <a:srcRect t="208" b="208"/>
          <a:stretch/>
        </p:blipFill>
        <p:spPr/>
      </p:pic>
      <p:pic>
        <p:nvPicPr>
          <p:cNvPr id="27" name="Picture Placeholder 26" descr="team member headshot">
            <a:extLst>
              <a:ext uri="{FF2B5EF4-FFF2-40B4-BE49-F238E27FC236}">
                <a16:creationId xmlns:a16="http://schemas.microsoft.com/office/drawing/2014/main" id="{5D294FEF-F722-4096-9777-B6684EE796F0}"/>
              </a:ext>
            </a:extLst>
          </p:cNvPr>
          <p:cNvPicPr>
            <a:picLocks noGrp="1" noChangeAspect="1"/>
          </p:cNvPicPr>
          <p:nvPr>
            <p:ph type="pic" sz="quarter" idx="16"/>
          </p:nvPr>
        </p:nvPicPr>
        <p:blipFill rotWithShape="1">
          <a:blip r:embed="rId5"/>
          <a:srcRect t="21" b="21"/>
          <a:stretch/>
        </p:blipFill>
        <p:spPr/>
      </p:pic>
      <p:pic>
        <p:nvPicPr>
          <p:cNvPr id="29" name="Picture Placeholder 28" descr="team member headshot">
            <a:extLst>
              <a:ext uri="{FF2B5EF4-FFF2-40B4-BE49-F238E27FC236}">
                <a16:creationId xmlns:a16="http://schemas.microsoft.com/office/drawing/2014/main" id="{5ED88184-2AD2-4BCF-A560-D69DD100012B}"/>
              </a:ext>
            </a:extLst>
          </p:cNvPr>
          <p:cNvPicPr>
            <a:picLocks noGrp="1" noChangeAspect="1"/>
          </p:cNvPicPr>
          <p:nvPr>
            <p:ph type="pic" sz="quarter" idx="17"/>
          </p:nvPr>
        </p:nvPicPr>
        <p:blipFill rotWithShape="1">
          <a:blip r:embed="rId6"/>
          <a:srcRect t="21" b="21"/>
          <a:stretch/>
        </p:blipFill>
        <p:spPr/>
      </p:pic>
      <p:sp>
        <p:nvSpPr>
          <p:cNvPr id="8" name="Text Placeholder 7">
            <a:extLst>
              <a:ext uri="{FF2B5EF4-FFF2-40B4-BE49-F238E27FC236}">
                <a16:creationId xmlns:a16="http://schemas.microsoft.com/office/drawing/2014/main" id="{2EE63CD2-A142-4385-BA8D-E3DBBDE8F767}"/>
              </a:ext>
            </a:extLst>
          </p:cNvPr>
          <p:cNvSpPr>
            <a:spLocks noGrp="1"/>
          </p:cNvSpPr>
          <p:nvPr>
            <p:ph type="body" sz="quarter" idx="18"/>
          </p:nvPr>
        </p:nvSpPr>
        <p:spPr/>
        <p:txBody>
          <a:bodyPr/>
          <a:lstStyle/>
          <a:p>
            <a:r>
              <a:rPr lang="en-US" sz="2000" dirty="0">
                <a:latin typeface="+mj-lt"/>
              </a:rPr>
              <a:t>Name</a:t>
            </a:r>
          </a:p>
        </p:txBody>
      </p:sp>
      <p:sp>
        <p:nvSpPr>
          <p:cNvPr id="16" name="Text Placeholder 15">
            <a:extLst>
              <a:ext uri="{FF2B5EF4-FFF2-40B4-BE49-F238E27FC236}">
                <a16:creationId xmlns:a16="http://schemas.microsoft.com/office/drawing/2014/main" id="{A414389E-EAD9-4B6E-9B85-1F6843AC6CB7}"/>
              </a:ext>
            </a:extLst>
          </p:cNvPr>
          <p:cNvSpPr>
            <a:spLocks noGrp="1"/>
          </p:cNvSpPr>
          <p:nvPr>
            <p:ph type="body" sz="quarter" idx="26"/>
          </p:nvPr>
        </p:nvSpPr>
        <p:spPr/>
        <p:txBody>
          <a:bodyPr/>
          <a:lstStyle/>
          <a:p>
            <a:r>
              <a:rPr lang="en-US" sz="2000" dirty="0">
                <a:latin typeface="+mj-lt"/>
              </a:rPr>
              <a:t>Name</a:t>
            </a:r>
          </a:p>
        </p:txBody>
      </p:sp>
      <p:sp>
        <p:nvSpPr>
          <p:cNvPr id="14" name="Text Placeholder 13">
            <a:extLst>
              <a:ext uri="{FF2B5EF4-FFF2-40B4-BE49-F238E27FC236}">
                <a16:creationId xmlns:a16="http://schemas.microsoft.com/office/drawing/2014/main" id="{BE8B7117-A519-4B56-9893-9D8BE5520B8E}"/>
              </a:ext>
            </a:extLst>
          </p:cNvPr>
          <p:cNvSpPr>
            <a:spLocks noGrp="1"/>
          </p:cNvSpPr>
          <p:nvPr>
            <p:ph type="body" sz="quarter" idx="24"/>
          </p:nvPr>
        </p:nvSpPr>
        <p:spPr/>
        <p:txBody>
          <a:bodyPr/>
          <a:lstStyle/>
          <a:p>
            <a:r>
              <a:rPr lang="en-US" sz="2000" dirty="0">
                <a:latin typeface="+mj-lt"/>
              </a:rPr>
              <a:t>Name</a:t>
            </a:r>
          </a:p>
        </p:txBody>
      </p:sp>
      <p:sp>
        <p:nvSpPr>
          <p:cNvPr id="12" name="Text Placeholder 11">
            <a:extLst>
              <a:ext uri="{FF2B5EF4-FFF2-40B4-BE49-F238E27FC236}">
                <a16:creationId xmlns:a16="http://schemas.microsoft.com/office/drawing/2014/main" id="{F088A138-11AC-4A09-ABC8-8DA1BF3A3C23}"/>
              </a:ext>
            </a:extLst>
          </p:cNvPr>
          <p:cNvSpPr>
            <a:spLocks noGrp="1"/>
          </p:cNvSpPr>
          <p:nvPr>
            <p:ph type="body" sz="quarter" idx="22"/>
          </p:nvPr>
        </p:nvSpPr>
        <p:spPr/>
        <p:txBody>
          <a:bodyPr/>
          <a:lstStyle/>
          <a:p>
            <a:r>
              <a:rPr lang="en-US" sz="2000" dirty="0">
                <a:latin typeface="+mj-lt"/>
              </a:rPr>
              <a:t>Name</a:t>
            </a:r>
          </a:p>
        </p:txBody>
      </p:sp>
      <p:sp>
        <p:nvSpPr>
          <p:cNvPr id="10" name="Text Placeholder 9">
            <a:extLst>
              <a:ext uri="{FF2B5EF4-FFF2-40B4-BE49-F238E27FC236}">
                <a16:creationId xmlns:a16="http://schemas.microsoft.com/office/drawing/2014/main" id="{75C011A9-D736-4438-9BB5-F81789CA47D6}"/>
              </a:ext>
            </a:extLst>
          </p:cNvPr>
          <p:cNvSpPr>
            <a:spLocks noGrp="1"/>
          </p:cNvSpPr>
          <p:nvPr>
            <p:ph type="body" sz="quarter" idx="20"/>
          </p:nvPr>
        </p:nvSpPr>
        <p:spPr/>
        <p:txBody>
          <a:bodyPr/>
          <a:lstStyle/>
          <a:p>
            <a:r>
              <a:rPr lang="en-US" sz="2000" dirty="0">
                <a:latin typeface="+mj-lt"/>
              </a:rPr>
              <a:t>Name</a:t>
            </a:r>
          </a:p>
        </p:txBody>
      </p:sp>
      <p:sp>
        <p:nvSpPr>
          <p:cNvPr id="9" name="Text Placeholder 8">
            <a:extLst>
              <a:ext uri="{FF2B5EF4-FFF2-40B4-BE49-F238E27FC236}">
                <a16:creationId xmlns:a16="http://schemas.microsoft.com/office/drawing/2014/main" id="{AE125039-668E-48DA-9309-5CE680A10283}"/>
              </a:ext>
            </a:extLst>
          </p:cNvPr>
          <p:cNvSpPr>
            <a:spLocks noGrp="1"/>
          </p:cNvSpPr>
          <p:nvPr>
            <p:ph type="body" sz="quarter" idx="19"/>
          </p:nvPr>
        </p:nvSpPr>
        <p:spPr/>
        <p:txBody>
          <a:bodyPr/>
          <a:lstStyle/>
          <a:p>
            <a:r>
              <a:rPr lang="en-US" sz="2000" dirty="0"/>
              <a:t>Title</a:t>
            </a:r>
            <a:endParaRPr lang="en-US" dirty="0"/>
          </a:p>
        </p:txBody>
      </p:sp>
      <p:sp>
        <p:nvSpPr>
          <p:cNvPr id="17" name="Text Placeholder 16">
            <a:extLst>
              <a:ext uri="{FF2B5EF4-FFF2-40B4-BE49-F238E27FC236}">
                <a16:creationId xmlns:a16="http://schemas.microsoft.com/office/drawing/2014/main" id="{60049D3B-4850-4D95-B946-4AFE0126F22F}"/>
              </a:ext>
            </a:extLst>
          </p:cNvPr>
          <p:cNvSpPr>
            <a:spLocks noGrp="1"/>
          </p:cNvSpPr>
          <p:nvPr>
            <p:ph type="body" sz="quarter" idx="27"/>
          </p:nvPr>
        </p:nvSpPr>
        <p:spPr/>
        <p:txBody>
          <a:bodyPr/>
          <a:lstStyle/>
          <a:p>
            <a:r>
              <a:rPr lang="en-US" sz="2000" dirty="0"/>
              <a:t>Title</a:t>
            </a:r>
            <a:endParaRPr lang="en-US" dirty="0"/>
          </a:p>
        </p:txBody>
      </p:sp>
      <p:sp>
        <p:nvSpPr>
          <p:cNvPr id="15" name="Text Placeholder 14">
            <a:extLst>
              <a:ext uri="{FF2B5EF4-FFF2-40B4-BE49-F238E27FC236}">
                <a16:creationId xmlns:a16="http://schemas.microsoft.com/office/drawing/2014/main" id="{C15C2B3A-7767-4BAD-843D-060598064B66}"/>
              </a:ext>
            </a:extLst>
          </p:cNvPr>
          <p:cNvSpPr>
            <a:spLocks noGrp="1"/>
          </p:cNvSpPr>
          <p:nvPr>
            <p:ph type="body" sz="quarter" idx="25"/>
          </p:nvPr>
        </p:nvSpPr>
        <p:spPr/>
        <p:txBody>
          <a:bodyPr/>
          <a:lstStyle/>
          <a:p>
            <a:r>
              <a:rPr lang="en-US" sz="2000" dirty="0"/>
              <a:t>Title</a:t>
            </a:r>
            <a:endParaRPr lang="en-US" dirty="0"/>
          </a:p>
        </p:txBody>
      </p:sp>
      <p:sp>
        <p:nvSpPr>
          <p:cNvPr id="13" name="Text Placeholder 12">
            <a:extLst>
              <a:ext uri="{FF2B5EF4-FFF2-40B4-BE49-F238E27FC236}">
                <a16:creationId xmlns:a16="http://schemas.microsoft.com/office/drawing/2014/main" id="{DB4E687A-B817-41CB-B281-3E191D03FA7C}"/>
              </a:ext>
            </a:extLst>
          </p:cNvPr>
          <p:cNvSpPr>
            <a:spLocks noGrp="1"/>
          </p:cNvSpPr>
          <p:nvPr>
            <p:ph type="body" sz="quarter" idx="23"/>
          </p:nvPr>
        </p:nvSpPr>
        <p:spPr/>
        <p:txBody>
          <a:bodyPr/>
          <a:lstStyle/>
          <a:p>
            <a:r>
              <a:rPr lang="en-US" sz="2000" dirty="0"/>
              <a:t>Title</a:t>
            </a:r>
            <a:endParaRPr lang="en-US" dirty="0"/>
          </a:p>
        </p:txBody>
      </p:sp>
      <p:sp>
        <p:nvSpPr>
          <p:cNvPr id="11" name="Text Placeholder 10">
            <a:extLst>
              <a:ext uri="{FF2B5EF4-FFF2-40B4-BE49-F238E27FC236}">
                <a16:creationId xmlns:a16="http://schemas.microsoft.com/office/drawing/2014/main" id="{CCD9E0BE-D9B0-4FA4-8710-29A746F26E13}"/>
              </a:ext>
            </a:extLst>
          </p:cNvPr>
          <p:cNvSpPr>
            <a:spLocks noGrp="1"/>
          </p:cNvSpPr>
          <p:nvPr>
            <p:ph type="body" sz="quarter" idx="21"/>
          </p:nvPr>
        </p:nvSpPr>
        <p:spPr/>
        <p:txBody>
          <a:bodyPr/>
          <a:lstStyle/>
          <a:p>
            <a:r>
              <a:rPr lang="en-US" sz="2000" dirty="0"/>
              <a:t>Title</a:t>
            </a:r>
            <a:endParaRPr lang="en-US" dirty="0"/>
          </a:p>
        </p:txBody>
      </p:sp>
      <p:sp>
        <p:nvSpPr>
          <p:cNvPr id="30" name="Date Placeholder 29">
            <a:extLst>
              <a:ext uri="{FF2B5EF4-FFF2-40B4-BE49-F238E27FC236}">
                <a16:creationId xmlns:a16="http://schemas.microsoft.com/office/drawing/2014/main" id="{F66896BE-3509-49D5-A28D-97859D7434FE}"/>
              </a:ext>
            </a:extLst>
          </p:cNvPr>
          <p:cNvSpPr>
            <a:spLocks noGrp="1"/>
          </p:cNvSpPr>
          <p:nvPr>
            <p:ph type="dt" sz="half" idx="10"/>
          </p:nvPr>
        </p:nvSpPr>
        <p:spPr/>
        <p:txBody>
          <a:bodyPr/>
          <a:lstStyle/>
          <a:p>
            <a:r>
              <a:rPr lang="en-US" dirty="0"/>
              <a:t>9/3/20XX</a:t>
            </a:r>
          </a:p>
        </p:txBody>
      </p:sp>
      <p:sp>
        <p:nvSpPr>
          <p:cNvPr id="31" name="Footer Placeholder 30">
            <a:extLst>
              <a:ext uri="{FF2B5EF4-FFF2-40B4-BE49-F238E27FC236}">
                <a16:creationId xmlns:a16="http://schemas.microsoft.com/office/drawing/2014/main" id="{72FA7226-D67B-432B-A25E-F3656C32D1CD}"/>
              </a:ext>
            </a:extLst>
          </p:cNvPr>
          <p:cNvSpPr>
            <a:spLocks noGrp="1"/>
          </p:cNvSpPr>
          <p:nvPr>
            <p:ph type="ftr" sz="quarter" idx="11"/>
          </p:nvPr>
        </p:nvSpPr>
        <p:spPr/>
        <p:txBody>
          <a:bodyPr/>
          <a:lstStyle/>
          <a:p>
            <a:r>
              <a:rPr lang="en-US" dirty="0"/>
              <a:t>Presentation Title</a:t>
            </a:r>
          </a:p>
        </p:txBody>
      </p:sp>
      <p:sp>
        <p:nvSpPr>
          <p:cNvPr id="32" name="Slide Number Placeholder 31">
            <a:extLst>
              <a:ext uri="{FF2B5EF4-FFF2-40B4-BE49-F238E27FC236}">
                <a16:creationId xmlns:a16="http://schemas.microsoft.com/office/drawing/2014/main" id="{89BE6787-F451-403C-864D-CA5BF63B475A}"/>
              </a:ext>
            </a:extLst>
          </p:cNvPr>
          <p:cNvSpPr>
            <a:spLocks noGrp="1"/>
          </p:cNvSpPr>
          <p:nvPr>
            <p:ph type="sldNum" sz="quarter" idx="12"/>
          </p:nvPr>
        </p:nvSpPr>
        <p:spPr/>
        <p:txBody>
          <a:bodyPr/>
          <a:lstStyle/>
          <a:p>
            <a:fld id="{B9713C8C-8E70-45D5-AE59-23E60168254E}" type="slidenum">
              <a:rPr lang="en-US" smtClean="0"/>
              <a:t>15</a:t>
            </a:fld>
            <a:endParaRPr lang="en-US" dirty="0"/>
          </a:p>
        </p:txBody>
      </p:sp>
    </p:spTree>
    <p:extLst>
      <p:ext uri="{BB962C8B-B14F-4D97-AF65-F5344CB8AC3E}">
        <p14:creationId xmlns:p14="http://schemas.microsoft.com/office/powerpoint/2010/main" val="3937857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B795-03E9-4E34-9357-C0628914ABA2}"/>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4DFE2606-01A6-42E1-92A6-3DE26CCE73C0}"/>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E337187F-D166-43ED-8E27-C7B4508E5C45}"/>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B7E83021-5261-4534-AFFC-8C3A397ABC0B}"/>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71770C1-2986-4925-A7A9-598470F1C23C}"/>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p:txBody>
      </p:sp>
      <p:sp>
        <p:nvSpPr>
          <p:cNvPr id="7" name="Date Placeholder 5">
            <a:extLst>
              <a:ext uri="{FF2B5EF4-FFF2-40B4-BE49-F238E27FC236}">
                <a16:creationId xmlns:a16="http://schemas.microsoft.com/office/drawing/2014/main" id="{608D1D4A-3ABF-47FD-9E9F-50C12B4A3A01}"/>
              </a:ext>
            </a:extLst>
          </p:cNvPr>
          <p:cNvSpPr>
            <a:spLocks noGrp="1"/>
          </p:cNvSpPr>
          <p:nvPr>
            <p:ph type="dt" sz="half" idx="10"/>
          </p:nvPr>
        </p:nvSpPr>
        <p:spPr/>
        <p:txBody>
          <a:bodyPr/>
          <a:lstStyle/>
          <a:p>
            <a:r>
              <a:rPr lang="en-US" dirty="0"/>
              <a:t>9/3/20XX</a:t>
            </a:r>
          </a:p>
        </p:txBody>
      </p:sp>
      <p:sp>
        <p:nvSpPr>
          <p:cNvPr id="8" name="Footer Placeholder 6">
            <a:extLst>
              <a:ext uri="{FF2B5EF4-FFF2-40B4-BE49-F238E27FC236}">
                <a16:creationId xmlns:a16="http://schemas.microsoft.com/office/drawing/2014/main" id="{A0DB317D-4A72-44A9-B888-2974D6C16CFD}"/>
              </a:ext>
            </a:extLst>
          </p:cNvPr>
          <p:cNvSpPr>
            <a:spLocks noGrp="1"/>
          </p:cNvSpPr>
          <p:nvPr>
            <p:ph type="ftr" sz="quarter" idx="11"/>
          </p:nvPr>
        </p:nvSpPr>
        <p:spPr/>
        <p:txBody>
          <a:bodyPr/>
          <a:lstStyle/>
          <a:p>
            <a:r>
              <a:rPr lang="en-US" dirty="0"/>
              <a:t>Presentation Title</a:t>
            </a:r>
          </a:p>
        </p:txBody>
      </p:sp>
      <p:sp>
        <p:nvSpPr>
          <p:cNvPr id="9" name="Slide Number Placeholder 7">
            <a:extLst>
              <a:ext uri="{FF2B5EF4-FFF2-40B4-BE49-F238E27FC236}">
                <a16:creationId xmlns:a16="http://schemas.microsoft.com/office/drawing/2014/main" id="{E2ACE18F-7572-4B57-B093-F422098CCA80}"/>
              </a:ext>
            </a:extLst>
          </p:cNvPr>
          <p:cNvSpPr>
            <a:spLocks noGrp="1"/>
          </p:cNvSpPr>
          <p:nvPr>
            <p:ph type="sldNum" sz="quarter" idx="12"/>
          </p:nvPr>
        </p:nvSpPr>
        <p:spPr/>
        <p:txBody>
          <a:bodyPr/>
          <a:lstStyle/>
          <a:p>
            <a:fld id="{590024A9-0184-448B-881E-CC722A916CB1}" type="slidenum">
              <a:rPr lang="en-US" smtClean="0"/>
              <a:pPr/>
              <a:t>16</a:t>
            </a:fld>
            <a:endParaRPr lang="en-US" dirty="0"/>
          </a:p>
        </p:txBody>
      </p:sp>
    </p:spTree>
    <p:extLst>
      <p:ext uri="{BB962C8B-B14F-4D97-AF65-F5344CB8AC3E}">
        <p14:creationId xmlns:p14="http://schemas.microsoft.com/office/powerpoint/2010/main" val="1974942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p:txBody>
          <a:bodyPr/>
          <a:lstStyle/>
          <a:p>
            <a:r>
              <a:rPr lang="en-US"/>
              <a:t>Content </a:t>
            </a:r>
            <a:endParaRPr lang="en-US" dirty="0"/>
          </a:p>
        </p:txBody>
      </p:sp>
      <p:sp>
        <p:nvSpPr>
          <p:cNvPr id="3" name="Text Placeholder 2">
            <a:extLst>
              <a:ext uri="{FF2B5EF4-FFF2-40B4-BE49-F238E27FC236}">
                <a16:creationId xmlns:a16="http://schemas.microsoft.com/office/drawing/2014/main" id="{90C0EF52-4912-4B03-AC36-1F323C916D80}"/>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B32D0151-A8F0-46E3-8A2B-11A93ECEEC14}"/>
              </a:ext>
            </a:extLst>
          </p:cNvPr>
          <p:cNvSpPr>
            <a:spLocks noGrp="1"/>
          </p:cNvSpPr>
          <p:nvPr>
            <p:ph sz="half" idx="2"/>
          </p:nvPr>
        </p:nvSpPr>
        <p:spPr/>
        <p:txBody>
          <a:bodyPr/>
          <a:lstStyle/>
          <a:p>
            <a:r>
              <a:rPr lang="en-US" sz="1800" dirty="0"/>
              <a:t>Add text, images, art, and videos. </a:t>
            </a:r>
          </a:p>
          <a:p>
            <a:r>
              <a:rPr lang="en-US" sz="1800" dirty="0"/>
              <a:t>Add transitions, animations, and motion. </a:t>
            </a:r>
          </a:p>
          <a:p>
            <a:r>
              <a:rPr lang="en-US" sz="18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DCFF16C4-EADF-47AC-B546-9BB6B594D0FA}"/>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D5218CF3-AC6F-43C5-8862-AA88D121070B}"/>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BC351E8A-820B-4A5A-8704-9D121A96F332}"/>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7E8C2F85-AB4A-4E27-8962-15AB4A9225EB}"/>
              </a:ext>
            </a:extLst>
          </p:cNvPr>
          <p:cNvSpPr>
            <a:spLocks noGrp="1"/>
          </p:cNvSpPr>
          <p:nvPr>
            <p:ph sz="quarter" idx="14"/>
          </p:nvPr>
        </p:nvSpPr>
        <p:spPr/>
        <p:txBody>
          <a:bodyPr/>
          <a:lstStyle/>
          <a:p>
            <a:r>
              <a:rPr lang="en-US" sz="1800" dirty="0"/>
              <a:t>This PowerPoint theme uses its own unique set of colors, fonts, and effects to create the overall look and feel of these slides. </a:t>
            </a:r>
          </a:p>
          <a:p>
            <a:r>
              <a:rPr lang="en-US" sz="1800" dirty="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17</a:t>
            </a:fld>
            <a:endParaRPr lang="en-US" dirty="0"/>
          </a:p>
        </p:txBody>
      </p:sp>
    </p:spTree>
    <p:extLst>
      <p:ext uri="{BB962C8B-B14F-4D97-AF65-F5344CB8AC3E}">
        <p14:creationId xmlns:p14="http://schemas.microsoft.com/office/powerpoint/2010/main" val="1241505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oman standing in front of rack of clothing">
            <a:extLst>
              <a:ext uri="{FF2B5EF4-FFF2-40B4-BE49-F238E27FC236}">
                <a16:creationId xmlns:a16="http://schemas.microsoft.com/office/drawing/2014/main" id="{7559ED0A-57D2-475A-80AA-FDDB6E882B4A}"/>
              </a:ext>
            </a:extLst>
          </p:cNvPr>
          <p:cNvPicPr>
            <a:picLocks noGrp="1" noChangeAspect="1"/>
          </p:cNvPicPr>
          <p:nvPr>
            <p:ph type="pic" sz="quarter" idx="13"/>
          </p:nvPr>
        </p:nvPicPr>
        <p:blipFill rotWithShape="1">
          <a:blip r:embed="rId2"/>
          <a:srcRect t="64" b="64"/>
          <a:stretch/>
        </p:blipFill>
        <p:spPr/>
      </p:pic>
      <p:pic>
        <p:nvPicPr>
          <p:cNvPr id="9" name="Picture Placeholder 8" descr="close up of hanging clothes and a purse">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rotWithShape="1">
          <a:blip r:embed="rId3"/>
          <a:srcRect t="15" b="15"/>
          <a:stretch/>
        </p:blipFill>
        <p:spPr/>
      </p:pic>
      <p:sp>
        <p:nvSpPr>
          <p:cNvPr id="4" name="Title 3">
            <a:extLst>
              <a:ext uri="{FF2B5EF4-FFF2-40B4-BE49-F238E27FC236}">
                <a16:creationId xmlns:a16="http://schemas.microsoft.com/office/drawing/2014/main" id="{80D2FA59-42D1-4596-BADF-65EE2EECB2F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708C1B7C-03BA-4C6C-B759-6DAB6A63B451}"/>
              </a:ext>
            </a:extLst>
          </p:cNvPr>
          <p:cNvSpPr>
            <a:spLocks noGrp="1"/>
          </p:cNvSpPr>
          <p:nvPr>
            <p:ph idx="1"/>
          </p:nvPr>
        </p:nvSpPr>
        <p:spPr/>
        <p:txBody>
          <a:bodyPr/>
          <a:lstStyle/>
          <a:p>
            <a:pPr marL="0" indent="0">
              <a:buNone/>
            </a:pPr>
            <a:r>
              <a:rPr lang="en-US" sz="18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0" name="Footer Placeholder 9">
            <a:extLst>
              <a:ext uri="{FF2B5EF4-FFF2-40B4-BE49-F238E27FC236}">
                <a16:creationId xmlns:a16="http://schemas.microsoft.com/office/drawing/2014/main" id="{8751E420-B483-4040-8E33-A32E82D74E33}"/>
              </a:ext>
            </a:extLst>
          </p:cNvPr>
          <p:cNvSpPr>
            <a:spLocks noGrp="1"/>
          </p:cNvSpPr>
          <p:nvPr>
            <p:ph type="ftr" sz="quarter" idx="11"/>
          </p:nvPr>
        </p:nvSpPr>
        <p:spPr/>
        <p:txBody>
          <a:bodyPr/>
          <a:lstStyle/>
          <a:p>
            <a:pPr algn="l"/>
            <a:r>
              <a:rPr lang="en-US" dirty="0"/>
              <a:t>Presentation Title</a:t>
            </a:r>
          </a:p>
        </p:txBody>
      </p:sp>
      <p:sp>
        <p:nvSpPr>
          <p:cNvPr id="11" name="Slide Number Placeholder 10">
            <a:extLst>
              <a:ext uri="{FF2B5EF4-FFF2-40B4-BE49-F238E27FC236}">
                <a16:creationId xmlns:a16="http://schemas.microsoft.com/office/drawing/2014/main" id="{A720F25F-904B-4AA2-9CB6-69411308A123}"/>
              </a:ext>
            </a:extLst>
          </p:cNvPr>
          <p:cNvSpPr>
            <a:spLocks noGrp="1"/>
          </p:cNvSpPr>
          <p:nvPr>
            <p:ph type="sldNum" sz="quarter" idx="12"/>
          </p:nvPr>
        </p:nvSpPr>
        <p:spPr/>
        <p:txBody>
          <a:bodyPr/>
          <a:lstStyle/>
          <a:p>
            <a:fld id="{B9713C8C-8E70-45D5-AE59-23E60168254E}" type="slidenum">
              <a:rPr lang="en-US" smtClean="0"/>
              <a:t>18</a:t>
            </a:fld>
            <a:endParaRPr lang="en-US" dirty="0"/>
          </a:p>
        </p:txBody>
      </p:sp>
    </p:spTree>
    <p:extLst>
      <p:ext uri="{BB962C8B-B14F-4D97-AF65-F5344CB8AC3E}">
        <p14:creationId xmlns:p14="http://schemas.microsoft.com/office/powerpoint/2010/main" val="3958427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woman dressing mannequin ">
            <a:extLst>
              <a:ext uri="{FF2B5EF4-FFF2-40B4-BE49-F238E27FC236}">
                <a16:creationId xmlns:a16="http://schemas.microsoft.com/office/drawing/2014/main" id="{C0AA5E5B-9A0B-4837-9008-6B83089C194E}"/>
              </a:ext>
            </a:extLst>
          </p:cNvPr>
          <p:cNvPicPr>
            <a:picLocks noGrp="1" noChangeAspect="1"/>
          </p:cNvPicPr>
          <p:nvPr>
            <p:ph type="pic" sz="quarter" idx="16"/>
          </p:nvPr>
        </p:nvPicPr>
        <p:blipFill rotWithShape="1">
          <a:blip r:embed="rId2"/>
          <a:srcRect t="37" b="37"/>
          <a:stretch/>
        </p:blipFill>
        <p:spPr/>
      </p:pic>
      <p:pic>
        <p:nvPicPr>
          <p:cNvPr id="23" name="Picture Placeholder 22" descr="close up of hanging clothes">
            <a:extLst>
              <a:ext uri="{FF2B5EF4-FFF2-40B4-BE49-F238E27FC236}">
                <a16:creationId xmlns:a16="http://schemas.microsoft.com/office/drawing/2014/main" id="{D98BD80F-ADD8-4A4B-93EA-5B25442FD2F9}"/>
              </a:ext>
            </a:extLst>
          </p:cNvPr>
          <p:cNvPicPr>
            <a:picLocks noGrp="1" noChangeAspect="1"/>
          </p:cNvPicPr>
          <p:nvPr>
            <p:ph type="pic" sz="quarter" idx="17"/>
          </p:nvPr>
        </p:nvPicPr>
        <p:blipFill rotWithShape="1">
          <a:blip r:embed="rId3"/>
          <a:srcRect t="42" b="42"/>
          <a:stretch/>
        </p:blipFill>
        <p:spPr/>
      </p:pic>
      <p:sp>
        <p:nvSpPr>
          <p:cNvPr id="4" name="Title 3">
            <a:extLst>
              <a:ext uri="{FF2B5EF4-FFF2-40B4-BE49-F238E27FC236}">
                <a16:creationId xmlns:a16="http://schemas.microsoft.com/office/drawing/2014/main" id="{8CA6E381-7CDD-4999-B9C7-CD31E749FD95}"/>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BCDB3C5E-E520-4B9D-8574-178AD4C9F286}"/>
              </a:ext>
            </a:extLst>
          </p:cNvPr>
          <p:cNvSpPr>
            <a:spLocks noGrp="1"/>
          </p:cNvSpPr>
          <p:nvPr>
            <p:ph type="body" sz="quarter" idx="13"/>
          </p:nvPr>
        </p:nvSpPr>
        <p:spPr/>
        <p:txBody>
          <a:bodyPr/>
          <a:lstStyle/>
          <a:p>
            <a:r>
              <a:rPr lang="en-US" dirty="0"/>
              <a:t>Edward De Jesus</a:t>
            </a:r>
          </a:p>
          <a:p>
            <a:endParaRPr lang="en-US" dirty="0"/>
          </a:p>
        </p:txBody>
      </p:sp>
      <p:sp>
        <p:nvSpPr>
          <p:cNvPr id="10" name="Text Placeholder 9">
            <a:extLst>
              <a:ext uri="{FF2B5EF4-FFF2-40B4-BE49-F238E27FC236}">
                <a16:creationId xmlns:a16="http://schemas.microsoft.com/office/drawing/2014/main" id="{4C8B0F30-95FD-437A-9D9B-F937C36E9C85}"/>
              </a:ext>
            </a:extLst>
          </p:cNvPr>
          <p:cNvSpPr>
            <a:spLocks noGrp="1"/>
          </p:cNvSpPr>
          <p:nvPr>
            <p:ph type="body" sz="quarter" idx="14"/>
          </p:nvPr>
        </p:nvSpPr>
        <p:spPr/>
        <p:txBody>
          <a:bodyPr/>
          <a:lstStyle/>
          <a:p>
            <a:r>
              <a:rPr lang="en-US" dirty="0"/>
              <a:t>edejesus196@gmail.com</a:t>
            </a:r>
          </a:p>
          <a:p>
            <a:endParaRPr lang="en-US" dirty="0"/>
          </a:p>
        </p:txBody>
      </p:sp>
      <p:sp>
        <p:nvSpPr>
          <p:cNvPr id="11" name="Text Placeholder 10">
            <a:extLst>
              <a:ext uri="{FF2B5EF4-FFF2-40B4-BE49-F238E27FC236}">
                <a16:creationId xmlns:a16="http://schemas.microsoft.com/office/drawing/2014/main" id="{161A06CA-0B70-4C53-BE9B-665816B036B6}"/>
              </a:ext>
            </a:extLst>
          </p:cNvPr>
          <p:cNvSpPr>
            <a:spLocks noGrp="1"/>
          </p:cNvSpPr>
          <p:nvPr>
            <p:ph type="body" sz="quarter" idx="15"/>
          </p:nvPr>
        </p:nvSpPr>
        <p:spPr/>
        <p:txBody>
          <a:bodyPr/>
          <a:lstStyle/>
          <a:p>
            <a:r>
              <a:rPr lang="en-US" dirty="0"/>
              <a:t>https://github.com/edejesus196</a:t>
            </a:r>
          </a:p>
        </p:txBody>
      </p:sp>
    </p:spTree>
    <p:extLst>
      <p:ext uri="{BB962C8B-B14F-4D97-AF65-F5344CB8AC3E}">
        <p14:creationId xmlns:p14="http://schemas.microsoft.com/office/powerpoint/2010/main" val="2420767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B4CCFEE-78C3-492E-93EB-649F7548F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838201" y="365125"/>
            <a:ext cx="3816095" cy="2103436"/>
          </a:xfrm>
        </p:spPr>
        <p:txBody>
          <a:bodyPr vert="horz" lIns="91440" tIns="45720" rIns="91440" bIns="45720" rtlCol="0" anchor="ctr">
            <a:normAutofit/>
          </a:bodyPr>
          <a:lstStyle/>
          <a:p>
            <a:r>
              <a:rPr lang="en-US" sz="4400" kern="1200" dirty="0">
                <a:solidFill>
                  <a:schemeClr val="tx1"/>
                </a:solidFill>
                <a:latin typeface="+mj-lt"/>
                <a:ea typeface="+mj-ea"/>
                <a:cs typeface="+mj-cs"/>
              </a:rPr>
              <a:t>Agenda</a:t>
            </a:r>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838201" y="2647949"/>
            <a:ext cx="3816096" cy="3529013"/>
          </a:xfrm>
        </p:spPr>
        <p:txBody>
          <a:bodyPr vert="horz" lIns="91440" tIns="45720" rIns="91440" bIns="45720" rtlCol="0">
            <a:normAutofit/>
          </a:bodyPr>
          <a:lstStyle/>
          <a:p>
            <a:pPr indent="-228600">
              <a:lnSpc>
                <a:spcPct val="90000"/>
              </a:lnSpc>
              <a:buFont typeface="Arial" panose="020B0604020202020204" pitchFamily="34" charset="0"/>
              <a:buChar char="•"/>
            </a:pPr>
            <a:r>
              <a:rPr lang="en-US" dirty="0"/>
              <a:t>What is pneumonia?</a:t>
            </a:r>
          </a:p>
          <a:p>
            <a:pPr indent="-228600">
              <a:lnSpc>
                <a:spcPct val="90000"/>
              </a:lnSpc>
              <a:buFont typeface="Arial" panose="020B0604020202020204" pitchFamily="34" charset="0"/>
              <a:buChar char="•"/>
            </a:pPr>
            <a:r>
              <a:rPr lang="en-US" dirty="0"/>
              <a:t>Pneumonia diagnosis</a:t>
            </a:r>
          </a:p>
          <a:p>
            <a:pPr indent="-228600">
              <a:lnSpc>
                <a:spcPct val="90000"/>
              </a:lnSpc>
              <a:buFont typeface="Arial" panose="020B0604020202020204" pitchFamily="34" charset="0"/>
              <a:buChar char="•"/>
            </a:pPr>
            <a:r>
              <a:rPr lang="en-US" dirty="0"/>
              <a:t>Topic three</a:t>
            </a:r>
          </a:p>
          <a:p>
            <a:pPr indent="-228600">
              <a:lnSpc>
                <a:spcPct val="90000"/>
              </a:lnSpc>
              <a:buFont typeface="Arial" panose="020B0604020202020204" pitchFamily="34" charset="0"/>
              <a:buChar char="•"/>
            </a:pPr>
            <a:r>
              <a:rPr lang="en-US" dirty="0"/>
              <a:t>Topic four</a:t>
            </a:r>
          </a:p>
          <a:p>
            <a:pPr indent="-228600">
              <a:lnSpc>
                <a:spcPct val="90000"/>
              </a:lnSpc>
              <a:buFont typeface="Arial" panose="020B0604020202020204" pitchFamily="34" charset="0"/>
              <a:buChar char="•"/>
            </a:pPr>
            <a:endParaRPr lang="en-US" dirty="0"/>
          </a:p>
        </p:txBody>
      </p:sp>
      <p:pic>
        <p:nvPicPr>
          <p:cNvPr id="13" name="Picture Placeholder 12" descr="Serious chemist using microscope at laboratory">
            <a:extLst>
              <a:ext uri="{FF2B5EF4-FFF2-40B4-BE49-F238E27FC236}">
                <a16:creationId xmlns:a16="http://schemas.microsoft.com/office/drawing/2014/main" id="{55CEEF7E-98C5-40BC-941B-88FA9196B7B7}"/>
              </a:ext>
            </a:extLst>
          </p:cNvPr>
          <p:cNvPicPr>
            <a:picLocks noGrp="1" noChangeAspect="1"/>
          </p:cNvPicPr>
          <p:nvPr>
            <p:ph type="pic" sz="quarter" idx="13"/>
          </p:nvPr>
        </p:nvPicPr>
        <p:blipFill rotWithShape="1">
          <a:blip r:embed="rId2"/>
          <a:srcRect l="5832" r="17767" b="3"/>
          <a:stretch/>
        </p:blipFill>
        <p:spPr>
          <a:xfrm>
            <a:off x="4726375" y="-3"/>
            <a:ext cx="4228635" cy="3694372"/>
          </a:xfrm>
          <a:custGeom>
            <a:avLst/>
            <a:gdLst/>
            <a:ahLst/>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pic>
      <p:pic>
        <p:nvPicPr>
          <p:cNvPr id="11" name="Picture Placeholder 10" descr="Model of atoms">
            <a:extLst>
              <a:ext uri="{FF2B5EF4-FFF2-40B4-BE49-F238E27FC236}">
                <a16:creationId xmlns:a16="http://schemas.microsoft.com/office/drawing/2014/main" id="{86865FD9-DFA3-490C-B372-0EDD4BED9C59}"/>
              </a:ext>
            </a:extLst>
          </p:cNvPr>
          <p:cNvPicPr>
            <a:picLocks noGrp="1" noChangeAspect="1"/>
          </p:cNvPicPr>
          <p:nvPr>
            <p:ph type="pic" sz="quarter" idx="16"/>
          </p:nvPr>
        </p:nvPicPr>
        <p:blipFill rotWithShape="1">
          <a:blip r:embed="rId3"/>
          <a:srcRect l="36978" r="7053" b="3"/>
          <a:stretch/>
        </p:blipFill>
        <p:spPr>
          <a:xfrm>
            <a:off x="9082588" y="-3"/>
            <a:ext cx="3109415" cy="3694372"/>
          </a:xfrm>
          <a:prstGeom prst="rect">
            <a:avLst/>
          </a:prstGeom>
        </p:spPr>
      </p:pic>
      <p:pic>
        <p:nvPicPr>
          <p:cNvPr id="17" name="Picture Placeholder 16" descr="Cardiogram">
            <a:extLst>
              <a:ext uri="{FF2B5EF4-FFF2-40B4-BE49-F238E27FC236}">
                <a16:creationId xmlns:a16="http://schemas.microsoft.com/office/drawing/2014/main" id="{B9BCE927-4F46-4797-9BD3-B816E2B4CEA5}"/>
              </a:ext>
            </a:extLst>
          </p:cNvPr>
          <p:cNvPicPr>
            <a:picLocks noGrp="1" noChangeAspect="1"/>
          </p:cNvPicPr>
          <p:nvPr>
            <p:ph type="pic" sz="quarter" idx="14"/>
          </p:nvPr>
        </p:nvPicPr>
        <p:blipFill rotWithShape="1">
          <a:blip r:embed="rId4"/>
          <a:srcRect l="818" r="7143" b="-1"/>
          <a:stretch/>
        </p:blipFill>
        <p:spPr>
          <a:xfrm>
            <a:off x="4726725" y="3802960"/>
            <a:ext cx="4228282" cy="3055043"/>
          </a:xfrm>
          <a:custGeom>
            <a:avLst/>
            <a:gdLst/>
            <a:ahLst/>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26" name="Footer Placeholder 25">
            <a:extLst>
              <a:ext uri="{FF2B5EF4-FFF2-40B4-BE49-F238E27FC236}">
                <a16:creationId xmlns:a16="http://schemas.microsoft.com/office/drawing/2014/main" id="{0E469817-940E-4A7E-82D2-9FC9B4D3AA33}"/>
              </a:ext>
            </a:extLst>
          </p:cNvPr>
          <p:cNvSpPr>
            <a:spLocks noGrp="1"/>
          </p:cNvSpPr>
          <p:nvPr>
            <p:ph type="ftr" sz="quarter" idx="11"/>
          </p:nvPr>
        </p:nvSpPr>
        <p:spPr>
          <a:xfrm>
            <a:off x="6019799" y="6356350"/>
            <a:ext cx="2935209" cy="365125"/>
          </a:xfrm>
        </p:spPr>
        <p:txBody>
          <a:bodyPr vert="horz" lIns="91440" tIns="45720" rIns="91440" bIns="45720" rtlCol="0" anchor="ctr">
            <a:normAutofit/>
          </a:bodyPr>
          <a:lstStyle/>
          <a:p>
            <a:pPr algn="ctr">
              <a:spcAft>
                <a:spcPts val="600"/>
              </a:spcAft>
            </a:pPr>
            <a:r>
              <a:rPr lang="en-US" kern="1200">
                <a:solidFill>
                  <a:srgbClr val="FFFFFF"/>
                </a:solidFill>
                <a:latin typeface="+mn-lt"/>
                <a:ea typeface="+mn-ea"/>
                <a:cs typeface="+mn-cs"/>
              </a:rPr>
              <a:t>Presentation Title</a:t>
            </a:r>
          </a:p>
        </p:txBody>
      </p:sp>
      <p:pic>
        <p:nvPicPr>
          <p:cNvPr id="15" name="Picture Placeholder 14" descr="Two surgeons reviewing an x-ray">
            <a:extLst>
              <a:ext uri="{FF2B5EF4-FFF2-40B4-BE49-F238E27FC236}">
                <a16:creationId xmlns:a16="http://schemas.microsoft.com/office/drawing/2014/main" id="{949D770F-0604-41BE-87F0-65B08CC353C6}"/>
              </a:ext>
            </a:extLst>
          </p:cNvPr>
          <p:cNvPicPr>
            <a:picLocks noGrp="1" noChangeAspect="1"/>
          </p:cNvPicPr>
          <p:nvPr>
            <p:ph type="pic" sz="quarter" idx="15"/>
          </p:nvPr>
        </p:nvPicPr>
        <p:blipFill rotWithShape="1">
          <a:blip r:embed="rId5"/>
          <a:srcRect l="10954" r="24417" b="2"/>
          <a:stretch/>
        </p:blipFill>
        <p:spPr>
          <a:xfrm>
            <a:off x="9082585" y="3802960"/>
            <a:ext cx="3109415" cy="3055043"/>
          </a:xfrm>
          <a:prstGeom prst="rect">
            <a:avLst/>
          </a:prstGeom>
        </p:spPr>
      </p:pic>
    </p:spTree>
    <p:extLst>
      <p:ext uri="{BB962C8B-B14F-4D97-AF65-F5344CB8AC3E}">
        <p14:creationId xmlns:p14="http://schemas.microsoft.com/office/powerpoint/2010/main" val="191294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3D render of cells">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2"/>
          <a:srcRect l="22486" r="22486"/>
          <a:stretch/>
        </p:blipFill>
        <p:spPr>
          <a:xfrm>
            <a:off x="-9153" y="0"/>
            <a:ext cx="6105136" cy="6240787"/>
          </a:xfrm>
        </p:spPr>
      </p:pic>
      <p:pic>
        <p:nvPicPr>
          <p:cNvPr id="9" name="Picture Placeholder 8" descr="Stethoscope on white background">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a:blip r:embed="rId3"/>
          <a:srcRect l="7809" r="7809"/>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dirty="0">
                <a:latin typeface="Copperplate Gothic Bold" panose="020E0705020206020404" pitchFamily="34" charset="0"/>
              </a:rPr>
              <a:t>Topic one</a:t>
            </a:r>
            <a:endParaRPr lang="en-US" dirty="0">
              <a:latin typeface="Copperplate Gothic Bold" panose="020E0705020206020404" pitchFamily="34" charset="0"/>
            </a:endParaRPr>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lstStyle/>
          <a:p>
            <a:r>
              <a:rPr lang="en-US" dirty="0"/>
              <a:t>What is pneumonia?</a:t>
            </a:r>
          </a:p>
        </p:txBody>
      </p:sp>
    </p:spTree>
    <p:extLst>
      <p:ext uri="{BB962C8B-B14F-4D97-AF65-F5344CB8AC3E}">
        <p14:creationId xmlns:p14="http://schemas.microsoft.com/office/powerpoint/2010/main" val="1633727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08A1-FEAA-4F21-96E4-5A57CFAABBE2}"/>
              </a:ext>
            </a:extLst>
          </p:cNvPr>
          <p:cNvSpPr>
            <a:spLocks noGrp="1"/>
          </p:cNvSpPr>
          <p:nvPr>
            <p:ph type="title"/>
          </p:nvPr>
        </p:nvSpPr>
        <p:spPr/>
        <p:txBody>
          <a:bodyPr>
            <a:noAutofit/>
          </a:bodyPr>
          <a:lstStyle/>
          <a:p>
            <a:r>
              <a:rPr lang="en-US" sz="2400" dirty="0"/>
              <a:t>About </a:t>
            </a:r>
            <a:r>
              <a:rPr lang="en-US" sz="2400" b="1" dirty="0"/>
              <a:t>50,000</a:t>
            </a:r>
            <a:r>
              <a:rPr lang="en-US" sz="2400" dirty="0"/>
              <a:t> people die from pneumonia each year in the United States.</a:t>
            </a:r>
          </a:p>
        </p:txBody>
      </p:sp>
      <p:sp>
        <p:nvSpPr>
          <p:cNvPr id="3" name="Text Placeholder 2">
            <a:extLst>
              <a:ext uri="{FF2B5EF4-FFF2-40B4-BE49-F238E27FC236}">
                <a16:creationId xmlns:a16="http://schemas.microsoft.com/office/drawing/2014/main" id="{9643DD3A-BCEA-4181-8BC4-61E1A84D5AC7}"/>
              </a:ext>
            </a:extLst>
          </p:cNvPr>
          <p:cNvSpPr>
            <a:spLocks noGrp="1"/>
          </p:cNvSpPr>
          <p:nvPr>
            <p:ph type="body" sz="quarter" idx="13"/>
          </p:nvPr>
        </p:nvSpPr>
        <p:spPr/>
        <p:txBody>
          <a:bodyPr/>
          <a:lstStyle/>
          <a:p>
            <a:r>
              <a:rPr lang="en-US" cap="none" dirty="0">
                <a:solidFill>
                  <a:srgbClr val="FFFFFF"/>
                </a:solidFill>
                <a:latin typeface="Copperplate Gothic Bold" panose="020E0705020206020404" pitchFamily="34" charset="0"/>
              </a:rPr>
              <a:t>Centers for </a:t>
            </a:r>
            <a:r>
              <a:rPr lang="en-US" cap="none" dirty="0" err="1">
                <a:solidFill>
                  <a:srgbClr val="FFFFFF"/>
                </a:solidFill>
                <a:latin typeface="Copperplate Gothic Bold" panose="020E0705020206020404" pitchFamily="34" charset="0"/>
              </a:rPr>
              <a:t>Desea</a:t>
            </a:r>
            <a:r>
              <a:rPr lang="en-US" cap="none" dirty="0">
                <a:solidFill>
                  <a:srgbClr val="FFFFFF"/>
                </a:solidFill>
                <a:latin typeface="Copperplate Gothic Bold" panose="020E0705020206020404" pitchFamily="34" charset="0"/>
              </a:rPr>
              <a:t> Contra and </a:t>
            </a:r>
            <a:r>
              <a:rPr lang="en-US" cap="none" dirty="0" err="1">
                <a:solidFill>
                  <a:srgbClr val="FFFFFF"/>
                </a:solidFill>
                <a:latin typeface="Copperplate Gothic Bold" panose="020E0705020206020404" pitchFamily="34" charset="0"/>
              </a:rPr>
              <a:t>Prevetion</a:t>
            </a:r>
            <a:r>
              <a:rPr lang="en-US" cap="none" dirty="0">
                <a:solidFill>
                  <a:srgbClr val="FFFFFF"/>
                </a:solidFill>
                <a:latin typeface="Copperplate Gothic Bold" panose="020E0705020206020404" pitchFamily="34" charset="0"/>
              </a:rPr>
              <a:t> (CDC)</a:t>
            </a:r>
          </a:p>
        </p:txBody>
      </p:sp>
      <p:sp>
        <p:nvSpPr>
          <p:cNvPr id="4" name="Date Placeholder 3">
            <a:extLst>
              <a:ext uri="{FF2B5EF4-FFF2-40B4-BE49-F238E27FC236}">
                <a16:creationId xmlns:a16="http://schemas.microsoft.com/office/drawing/2014/main" id="{43E96533-0ABC-43CF-A178-990FE4A0AE10}"/>
              </a:ext>
            </a:extLst>
          </p:cNvPr>
          <p:cNvSpPr>
            <a:spLocks noGrp="1"/>
          </p:cNvSpPr>
          <p:nvPr>
            <p:ph type="dt" sz="half" idx="10"/>
          </p:nvPr>
        </p:nvSpPr>
        <p:spPr/>
        <p:txBody>
          <a:bodyPr/>
          <a:lstStyle/>
          <a:p>
            <a:r>
              <a:rPr lang="en-US" dirty="0"/>
              <a:t>2/1/2021</a:t>
            </a:r>
          </a:p>
        </p:txBody>
      </p:sp>
      <p:sp>
        <p:nvSpPr>
          <p:cNvPr id="5" name="Footer Placeholder 4">
            <a:extLst>
              <a:ext uri="{FF2B5EF4-FFF2-40B4-BE49-F238E27FC236}">
                <a16:creationId xmlns:a16="http://schemas.microsoft.com/office/drawing/2014/main" id="{5D109D7B-C32A-4E78-8DDF-03685549555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a:lstStyle/>
          <a:p>
            <a:fld id="{B9713C8C-8E70-45D5-AE59-23E60168254E}" type="slidenum">
              <a:rPr lang="en-US" smtClean="0"/>
              <a:t>4</a:t>
            </a:fld>
            <a:endParaRPr lang="en-US" dirty="0"/>
          </a:p>
        </p:txBody>
      </p:sp>
    </p:spTree>
    <p:extLst>
      <p:ext uri="{BB962C8B-B14F-4D97-AF65-F5344CB8AC3E}">
        <p14:creationId xmlns:p14="http://schemas.microsoft.com/office/powerpoint/2010/main" val="3079534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87EF2293-7479-46BD-A20A-5E6EFEAE1E05}"/>
              </a:ext>
            </a:extLst>
          </p:cNvPr>
          <p:cNvPicPr>
            <a:picLocks noGrp="1"/>
          </p:cNvPicPr>
          <p:nvPr>
            <p:ph idx="1"/>
          </p:nvPr>
        </p:nvPicPr>
        <p:blipFill rotWithShape="1">
          <a:blip r:embed="rId2">
            <a:extLst>
              <a:ext uri="{BEBA8EAE-BF5A-486C-A8C5-ECC9F3942E4B}">
                <a14:imgProps xmlns:a14="http://schemas.microsoft.com/office/drawing/2010/main">
                  <a14:imgLayer r:embed="rId3">
                    <a14:imgEffect>
                      <a14:backgroundRemoval t="208" b="98125" l="2344" r="99740">
                        <a14:foregroundMark x1="0" y1="6458" x2="9462" y2="417"/>
                        <a14:foregroundMark x1="9462" y1="417" x2="83420" y2="10625"/>
                        <a14:foregroundMark x1="83420" y1="10625" x2="95399" y2="9792"/>
                        <a14:foregroundMark x1="95399" y1="9792" x2="99392" y2="16667"/>
                        <a14:foregroundMark x1="99392" y1="16667" x2="99045" y2="44792"/>
                        <a14:foregroundMark x1="99045" y1="44792" x2="96788" y2="54792"/>
                        <a14:foregroundMark x1="96788" y1="54792" x2="90972" y2="66042"/>
                        <a14:foregroundMark x1="90972" y1="66042" x2="85243" y2="72292"/>
                        <a14:foregroundMark x1="85243" y1="72292" x2="76042" y2="91875"/>
                        <a14:foregroundMark x1="76042" y1="91875" x2="70573" y2="93958"/>
                        <a14:foregroundMark x1="94184" y1="40625" x2="71962" y2="76875"/>
                        <a14:foregroundMark x1="71962" y1="76875" x2="98872" y2="22292"/>
                        <a14:foregroundMark x1="98872" y1="22292" x2="70226" y2="91250"/>
                        <a14:foregroundMark x1="70226" y1="91250" x2="92274" y2="58333"/>
                        <a14:foregroundMark x1="92274" y1="58333" x2="85590" y2="95208"/>
                        <a14:foregroundMark x1="85590" y1="95208" x2="97049" y2="83542"/>
                        <a14:foregroundMark x1="97049" y1="83542" x2="98611" y2="94583"/>
                        <a14:foregroundMark x1="98611" y1="94583" x2="87934" y2="97500"/>
                        <a14:foregroundMark x1="87934" y1="97500" x2="69531" y2="81458"/>
                        <a14:foregroundMark x1="88108" y1="25625" x2="46181" y2="95000"/>
                        <a14:foregroundMark x1="46181" y1="95000" x2="89410" y2="25417"/>
                        <a14:foregroundMark x1="89410" y1="25417" x2="81771" y2="53958"/>
                        <a14:foregroundMark x1="81771" y1="53958" x2="60851" y2="97500"/>
                        <a14:foregroundMark x1="60851" y1="97500" x2="97656" y2="47083"/>
                        <a14:foregroundMark x1="97656" y1="47083" x2="68142" y2="95833"/>
                        <a14:foregroundMark x1="68142" y1="95833" x2="65712" y2="83958"/>
                        <a14:foregroundMark x1="65712" y1="83958" x2="82639" y2="35833"/>
                        <a14:foregroundMark x1="82639" y1="35833" x2="65365" y2="99167"/>
                        <a14:foregroundMark x1="65365" y1="99167" x2="98177" y2="41458"/>
                        <a14:foregroundMark x1="98177" y1="41458" x2="87760" y2="95833"/>
                        <a14:foregroundMark x1="87760" y1="95833" x2="93316" y2="2500"/>
                        <a14:foregroundMark x1="93316" y1="2500" x2="91667" y2="47500"/>
                        <a14:foregroundMark x1="91667" y1="47500" x2="99392" y2="26458"/>
                        <a14:foregroundMark x1="99392" y1="26458" x2="85677" y2="86250"/>
                        <a14:foregroundMark x1="85677" y1="86250" x2="93750" y2="3125"/>
                        <a14:foregroundMark x1="93750" y1="3125" x2="91667" y2="90833"/>
                        <a14:foregroundMark x1="91667" y1="90833" x2="99045" y2="46042"/>
                        <a14:foregroundMark x1="99045" y1="46042" x2="97569" y2="86250"/>
                        <a14:foregroundMark x1="97569" y1="86250" x2="98785" y2="25208"/>
                        <a14:foregroundMark x1="98785" y1="25208" x2="67274" y2="78958"/>
                        <a14:foregroundMark x1="67274" y1="78958" x2="49392" y2="97292"/>
                        <a14:foregroundMark x1="49392" y1="97292" x2="51042" y2="82500"/>
                        <a14:foregroundMark x1="51042" y1="82500" x2="82292" y2="36875"/>
                        <a14:foregroundMark x1="82292" y1="36875" x2="39063" y2="93750"/>
                        <a14:foregroundMark x1="39063" y1="93750" x2="34462" y2="79167"/>
                        <a14:foregroundMark x1="34462" y1="79167" x2="74392" y2="30625"/>
                        <a14:foregroundMark x1="74392" y1="30625" x2="2170" y2="79167"/>
                        <a14:foregroundMark x1="2170" y1="79167" x2="13715" y2="50417"/>
                        <a14:foregroundMark x1="13715" y1="50417" x2="57205" y2="17083"/>
                        <a14:foregroundMark x1="57205" y1="17083" x2="2517" y2="69583"/>
                        <a14:foregroundMark x1="2517" y1="69583" x2="47656" y2="26042"/>
                        <a14:foregroundMark x1="47656" y1="26042" x2="67188" y2="15625"/>
                        <a14:foregroundMark x1="67188" y1="15625" x2="41059" y2="66458"/>
                        <a14:foregroundMark x1="41059" y1="66458" x2="22917" y2="94167"/>
                        <a14:foregroundMark x1="22917" y1="94167" x2="25000" y2="90208"/>
                        <a14:foregroundMark x1="21788" y1="88542" x2="3559" y2="88750"/>
                        <a14:foregroundMark x1="3559" y1="88750" x2="17795" y2="88750"/>
                        <a14:foregroundMark x1="17795" y1="88750" x2="22830" y2="88125"/>
                        <a14:foregroundMark x1="22830" y1="88125" x2="3038" y2="96458"/>
                        <a14:foregroundMark x1="3038" y1="96458" x2="20399" y2="96042"/>
                        <a14:foregroundMark x1="20399" y1="96042" x2="30556" y2="96667"/>
                        <a14:foregroundMark x1="30556" y1="96667" x2="9201" y2="98333"/>
                        <a14:foregroundMark x1="9201" y1="98333" x2="24479" y2="97500"/>
                        <a14:foregroundMark x1="24479" y1="97500" x2="3472" y2="88542"/>
                        <a14:foregroundMark x1="3472" y1="88542" x2="5642" y2="78750"/>
                        <a14:foregroundMark x1="5642" y1="78750" x2="4688" y2="77708"/>
                        <a14:foregroundMark x1="23177" y1="24792" x2="1042" y2="44375"/>
                        <a14:foregroundMark x1="1042" y1="44375" x2="44010" y2="13333"/>
                        <a14:foregroundMark x1="44010" y1="13333" x2="1997" y2="55000"/>
                        <a14:foregroundMark x1="1997" y1="55000" x2="22569" y2="39375"/>
                        <a14:foregroundMark x1="22569" y1="39375" x2="1302" y2="66042"/>
                        <a14:foregroundMark x1="1302" y1="66042" x2="12674" y2="56667"/>
                        <a14:foregroundMark x1="12674" y1="56667" x2="4167" y2="65417"/>
                        <a14:foregroundMark x1="4167" y1="65417" x2="30382" y2="33542"/>
                        <a14:foregroundMark x1="30382" y1="33542" x2="12066" y2="39167"/>
                        <a14:foregroundMark x1="12066" y1="39167" x2="18403" y2="29375"/>
                        <a14:foregroundMark x1="18403" y1="29375" x2="2604" y2="26667"/>
                        <a14:foregroundMark x1="2604" y1="26667" x2="7899" y2="20417"/>
                        <a14:foregroundMark x1="7899" y1="20417" x2="2344" y2="18750"/>
                        <a14:foregroundMark x1="2344" y1="18750" x2="10243" y2="14167"/>
                        <a14:foregroundMark x1="10243" y1="14167" x2="10417" y2="14167"/>
                        <a14:foregroundMark x1="94792" y1="94583" x2="99392" y2="94167"/>
                        <a14:foregroundMark x1="99392" y1="94167" x2="94444" y2="96667"/>
                        <a14:foregroundMark x1="94444" y1="96667" x2="98958" y2="89167"/>
                        <a14:foregroundMark x1="98958" y1="89167" x2="98264" y2="77500"/>
                        <a14:foregroundMark x1="98264" y1="77500" x2="99826" y2="67083"/>
                        <a14:foregroundMark x1="99826" y1="67083" x2="99045" y2="63958"/>
                        <a14:foregroundMark x1="97917" y1="208" x2="97917" y2="208"/>
                        <a14:backgroundMark x1="87" y1="3958" x2="632" y2="3681"/>
                        <a14:backgroundMark x1="347" y1="625" x2="347" y2="625"/>
                        <a14:backgroundMark x1="1128" y1="625" x2="1128" y2="625"/>
                        <a14:backgroundMark x1="1910" y1="208" x2="1302" y2="1250"/>
                      </a14:backgroundRemoval>
                    </a14:imgEffect>
                  </a14:imgLayer>
                </a14:imgProps>
              </a:ext>
            </a:extLst>
          </a:blip>
          <a:srcRect l="3180" b="11147"/>
          <a:stretch/>
        </p:blipFill>
        <p:spPr>
          <a:xfrm>
            <a:off x="838200" y="1690688"/>
            <a:ext cx="10515600" cy="4160520"/>
          </a:xfrm>
        </p:spPr>
      </p:pic>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Count</a:t>
            </a:r>
          </a:p>
        </p:txBody>
      </p:sp>
      <p:sp>
        <p:nvSpPr>
          <p:cNvPr id="4" name="Date Placeholder 5">
            <a:extLst>
              <a:ext uri="{FF2B5EF4-FFF2-40B4-BE49-F238E27FC236}">
                <a16:creationId xmlns:a16="http://schemas.microsoft.com/office/drawing/2014/main" id="{523A727A-BD22-42EE-9500-BBEF455DA5DE}"/>
              </a:ext>
            </a:extLst>
          </p:cNvPr>
          <p:cNvSpPr>
            <a:spLocks noGrp="1"/>
          </p:cNvSpPr>
          <p:nvPr>
            <p:ph type="dt" sz="half" idx="10"/>
          </p:nvPr>
        </p:nvSpPr>
        <p:spPr/>
        <p:txBody>
          <a:bodyPr/>
          <a:lstStyle/>
          <a:p>
            <a:r>
              <a:rPr lang="en-US" dirty="0"/>
              <a:t>2/1/2021</a:t>
            </a:r>
          </a:p>
        </p:txBody>
      </p:sp>
      <p:sp>
        <p:nvSpPr>
          <p:cNvPr id="5" name="Footer Placeholder 6">
            <a:extLst>
              <a:ext uri="{FF2B5EF4-FFF2-40B4-BE49-F238E27FC236}">
                <a16:creationId xmlns:a16="http://schemas.microsoft.com/office/drawing/2014/main" id="{D00329E9-36A4-4FA9-9FBD-412BCEF20954}"/>
              </a:ext>
            </a:extLst>
          </p:cNvPr>
          <p:cNvSpPr>
            <a:spLocks noGrp="1"/>
          </p:cNvSpPr>
          <p:nvPr>
            <p:ph type="ftr" sz="quarter" idx="11"/>
          </p:nvPr>
        </p:nvSpPr>
        <p:spPr/>
        <p:txBody>
          <a:bodyPr/>
          <a:lstStyle/>
          <a:p>
            <a:r>
              <a:rPr lang="en-US" dirty="0"/>
              <a:t>Presentation Title</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5</a:t>
            </a:fld>
            <a:endParaRPr lang="en-US" dirty="0"/>
          </a:p>
        </p:txBody>
      </p:sp>
      <p:sp>
        <p:nvSpPr>
          <p:cNvPr id="14" name="TextBox 13">
            <a:extLst>
              <a:ext uri="{FF2B5EF4-FFF2-40B4-BE49-F238E27FC236}">
                <a16:creationId xmlns:a16="http://schemas.microsoft.com/office/drawing/2014/main" id="{B27B7FD2-42DA-458E-BC24-23A027F15BC3}"/>
              </a:ext>
            </a:extLst>
          </p:cNvPr>
          <p:cNvSpPr txBox="1"/>
          <p:nvPr/>
        </p:nvSpPr>
        <p:spPr>
          <a:xfrm rot="16200000">
            <a:off x="34294" y="4012814"/>
            <a:ext cx="1330814" cy="276999"/>
          </a:xfrm>
          <a:prstGeom prst="rect">
            <a:avLst/>
          </a:prstGeom>
          <a:noFill/>
        </p:spPr>
        <p:txBody>
          <a:bodyPr wrap="none" rtlCol="0">
            <a:spAutoFit/>
          </a:bodyPr>
          <a:lstStyle/>
          <a:p>
            <a:r>
              <a:rPr lang="en-US" sz="1200" dirty="0">
                <a:solidFill>
                  <a:schemeClr val="tx1">
                    <a:lumMod val="50000"/>
                    <a:lumOff val="50000"/>
                  </a:schemeClr>
                </a:solidFill>
              </a:rPr>
              <a:t>Count in the US</a:t>
            </a:r>
          </a:p>
        </p:txBody>
      </p:sp>
      <p:sp>
        <p:nvSpPr>
          <p:cNvPr id="8" name="TextBox 7">
            <a:extLst>
              <a:ext uri="{FF2B5EF4-FFF2-40B4-BE49-F238E27FC236}">
                <a16:creationId xmlns:a16="http://schemas.microsoft.com/office/drawing/2014/main" id="{4A8492A9-5319-45AB-A1DB-5ACD79631254}"/>
              </a:ext>
            </a:extLst>
          </p:cNvPr>
          <p:cNvSpPr txBox="1"/>
          <p:nvPr/>
        </p:nvSpPr>
        <p:spPr>
          <a:xfrm>
            <a:off x="9447438" y="5972974"/>
            <a:ext cx="1069524" cy="261610"/>
          </a:xfrm>
          <a:prstGeom prst="rect">
            <a:avLst/>
          </a:prstGeom>
          <a:noFill/>
        </p:spPr>
        <p:txBody>
          <a:bodyPr wrap="none" rtlCol="0">
            <a:spAutoFit/>
          </a:bodyPr>
          <a:lstStyle/>
          <a:p>
            <a:r>
              <a:rPr lang="en-US" sz="1050" dirty="0">
                <a:solidFill>
                  <a:schemeClr val="tx1">
                    <a:lumMod val="50000"/>
                    <a:lumOff val="50000"/>
                  </a:schemeClr>
                </a:solidFill>
              </a:rPr>
              <a:t>Source: CDC</a:t>
            </a:r>
          </a:p>
        </p:txBody>
      </p:sp>
    </p:spTree>
    <p:extLst>
      <p:ext uri="{BB962C8B-B14F-4D97-AF65-F5344CB8AC3E}">
        <p14:creationId xmlns:p14="http://schemas.microsoft.com/office/powerpoint/2010/main" val="4093317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Molecular glass structure">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2"/>
          <a:srcRect l="22486" r="22486"/>
          <a:stretch/>
        </p:blipFill>
        <p:spPr>
          <a:xfrm>
            <a:off x="-9153" y="0"/>
            <a:ext cx="6105136" cy="6240787"/>
          </a:xfrm>
        </p:spPr>
      </p:pic>
      <p:pic>
        <p:nvPicPr>
          <p:cNvPr id="9" name="Picture Placeholder 8" descr="Two surgeons reviewing an x-ray">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rotWithShape="1">
          <a:blip r:embed="rId3"/>
          <a:srcRect l="4449" t="-80" r="14652" b="80"/>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a:latin typeface="Copperplate Gothic Bold" panose="020E0705020206020404" pitchFamily="34" charset="0"/>
              </a:rPr>
              <a:t>Topic two</a:t>
            </a:r>
            <a:endParaRPr lang="en-US" dirty="0">
              <a:latin typeface="Copperplate Gothic Bold" panose="020E0705020206020404" pitchFamily="34" charset="0"/>
            </a:endParaRPr>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lstStyle/>
          <a:p>
            <a:r>
              <a:rPr lang="en-US" dirty="0"/>
              <a:t>Pneumonia diagnosis</a:t>
            </a:r>
          </a:p>
        </p:txBody>
      </p:sp>
    </p:spTree>
    <p:extLst>
      <p:ext uri="{BB962C8B-B14F-4D97-AF65-F5344CB8AC3E}">
        <p14:creationId xmlns:p14="http://schemas.microsoft.com/office/powerpoint/2010/main" val="636468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078AD-02CB-4019-9788-C9F9A9CEC77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AF9FFCC-88EE-4802-9D11-597042B675DE}"/>
              </a:ext>
            </a:extLst>
          </p:cNvPr>
          <p:cNvSpPr>
            <a:spLocks noGrp="1"/>
          </p:cNvSpPr>
          <p:nvPr>
            <p:ph type="body" idx="1"/>
          </p:nvPr>
        </p:nvSpPr>
        <p:spPr/>
        <p:txBody>
          <a:bodyPr/>
          <a:lstStyle/>
          <a:p>
            <a:endParaRPr lang="en-US"/>
          </a:p>
        </p:txBody>
      </p:sp>
      <p:pic>
        <p:nvPicPr>
          <p:cNvPr id="11" name="Content Placeholder 10" descr="A picture containing X-ray film, close&#10;&#10;Description automatically generated">
            <a:extLst>
              <a:ext uri="{FF2B5EF4-FFF2-40B4-BE49-F238E27FC236}">
                <a16:creationId xmlns:a16="http://schemas.microsoft.com/office/drawing/2014/main" id="{B5F06952-E8FE-4150-B685-9649960A09E5}"/>
              </a:ext>
            </a:extLst>
          </p:cNvPr>
          <p:cNvPicPr>
            <a:picLocks noGrp="1" noChangeAspect="1"/>
          </p:cNvPicPr>
          <p:nvPr>
            <p:ph sz="half" idx="2"/>
          </p:nvPr>
        </p:nvPicPr>
        <p:blipFill>
          <a:blip r:embed="rId2"/>
          <a:stretch>
            <a:fillRect/>
          </a:stretch>
        </p:blipFill>
        <p:spPr>
          <a:xfrm>
            <a:off x="1386937" y="3127375"/>
            <a:ext cx="3842826" cy="3063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 Placeholder 4">
            <a:extLst>
              <a:ext uri="{FF2B5EF4-FFF2-40B4-BE49-F238E27FC236}">
                <a16:creationId xmlns:a16="http://schemas.microsoft.com/office/drawing/2014/main" id="{1E69114A-BE76-44FB-8E93-924AEA8CCF99}"/>
              </a:ext>
            </a:extLst>
          </p:cNvPr>
          <p:cNvSpPr>
            <a:spLocks noGrp="1"/>
          </p:cNvSpPr>
          <p:nvPr>
            <p:ph type="body" sz="quarter" idx="3"/>
          </p:nvPr>
        </p:nvSpPr>
        <p:spPr/>
        <p:txBody>
          <a:bodyPr/>
          <a:lstStyle/>
          <a:p>
            <a:endParaRPr lang="en-US"/>
          </a:p>
        </p:txBody>
      </p:sp>
      <p:pic>
        <p:nvPicPr>
          <p:cNvPr id="13" name="Content Placeholder 12" descr="A close - up of a person's chest&#10;&#10;Description automatically generated with low confidence">
            <a:extLst>
              <a:ext uri="{FF2B5EF4-FFF2-40B4-BE49-F238E27FC236}">
                <a16:creationId xmlns:a16="http://schemas.microsoft.com/office/drawing/2014/main" id="{D33714A7-9AF1-41BD-B06F-B27F3F4AA4A2}"/>
              </a:ext>
            </a:extLst>
          </p:cNvPr>
          <p:cNvPicPr>
            <a:picLocks noGrp="1" noChangeAspect="1"/>
          </p:cNvPicPr>
          <p:nvPr>
            <p:ph sz="quarter" idx="4"/>
          </p:nvPr>
        </p:nvPicPr>
        <p:blipFill rotWithShape="1">
          <a:blip r:embed="rId3"/>
          <a:srcRect l="10011" r="10011"/>
          <a:stretch/>
        </p:blipFill>
        <p:spPr>
          <a:xfrm>
            <a:off x="6913599" y="3127375"/>
            <a:ext cx="3948738" cy="30638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ate Placeholder 6">
            <a:extLst>
              <a:ext uri="{FF2B5EF4-FFF2-40B4-BE49-F238E27FC236}">
                <a16:creationId xmlns:a16="http://schemas.microsoft.com/office/drawing/2014/main" id="{98F6DCAB-BAD2-4C41-90EC-094A495C659C}"/>
              </a:ext>
            </a:extLst>
          </p:cNvPr>
          <p:cNvSpPr>
            <a:spLocks noGrp="1"/>
          </p:cNvSpPr>
          <p:nvPr>
            <p:ph type="dt" sz="half" idx="10"/>
          </p:nvPr>
        </p:nvSpPr>
        <p:spPr/>
        <p:txBody>
          <a:bodyPr/>
          <a:lstStyle/>
          <a:p>
            <a:r>
              <a:rPr lang="en-US" dirty="0"/>
              <a:t>2/1/2021</a:t>
            </a:r>
          </a:p>
        </p:txBody>
      </p:sp>
      <p:sp>
        <p:nvSpPr>
          <p:cNvPr id="8" name="Footer Placeholder 7">
            <a:extLst>
              <a:ext uri="{FF2B5EF4-FFF2-40B4-BE49-F238E27FC236}">
                <a16:creationId xmlns:a16="http://schemas.microsoft.com/office/drawing/2014/main" id="{BE63859E-19DC-49B4-99AD-DD75B769F549}"/>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AF2AD5C-1DB8-4C26-9624-EED6522C2EFF}"/>
              </a:ext>
            </a:extLst>
          </p:cNvPr>
          <p:cNvSpPr>
            <a:spLocks noGrp="1"/>
          </p:cNvSpPr>
          <p:nvPr>
            <p:ph type="sldNum" sz="quarter" idx="12"/>
          </p:nvPr>
        </p:nvSpPr>
        <p:spPr/>
        <p:txBody>
          <a:bodyPr/>
          <a:lstStyle/>
          <a:p>
            <a:fld id="{B9713C8C-8E70-45D5-AE59-23E60168254E}" type="slidenum">
              <a:rPr lang="en-US" smtClean="0"/>
              <a:t>7</a:t>
            </a:fld>
            <a:endParaRPr lang="en-US" dirty="0"/>
          </a:p>
        </p:txBody>
      </p:sp>
    </p:spTree>
    <p:extLst>
      <p:ext uri="{BB962C8B-B14F-4D97-AF65-F5344CB8AC3E}">
        <p14:creationId xmlns:p14="http://schemas.microsoft.com/office/powerpoint/2010/main" val="135898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5309F-A4B6-4416-8257-E2BB08BBFC3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35EFB40-75B3-4113-9960-F61C89E4E336}"/>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DBEE4C9F-EEA5-474F-96C3-F757262A2D16}"/>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030473B3-3467-4BE6-942D-D2DF6D72D9C7}"/>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26D0603E-FAE3-4E03-BF15-9EE6BC4ABB40}"/>
              </a:ext>
            </a:extLst>
          </p:cNvPr>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8F886026-30DC-4DE4-A13C-65F77596957C}"/>
              </a:ext>
            </a:extLst>
          </p:cNvPr>
          <p:cNvSpPr>
            <a:spLocks noGrp="1"/>
          </p:cNvSpPr>
          <p:nvPr>
            <p:ph type="dt" sz="half" idx="10"/>
          </p:nvPr>
        </p:nvSpPr>
        <p:spPr/>
        <p:txBody>
          <a:bodyPr/>
          <a:lstStyle/>
          <a:p>
            <a:r>
              <a:rPr lang="en-US" dirty="0"/>
              <a:t>2/1/2021</a:t>
            </a:r>
          </a:p>
        </p:txBody>
      </p:sp>
      <p:sp>
        <p:nvSpPr>
          <p:cNvPr id="8" name="Footer Placeholder 7">
            <a:extLst>
              <a:ext uri="{FF2B5EF4-FFF2-40B4-BE49-F238E27FC236}">
                <a16:creationId xmlns:a16="http://schemas.microsoft.com/office/drawing/2014/main" id="{174E4AF7-EA5D-49CF-8497-24EFC32A58D4}"/>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1D7BEFF7-88BD-407F-A354-B75AD08B318C}"/>
              </a:ext>
            </a:extLst>
          </p:cNvPr>
          <p:cNvSpPr>
            <a:spLocks noGrp="1"/>
          </p:cNvSpPr>
          <p:nvPr>
            <p:ph type="sldNum" sz="quarter" idx="12"/>
          </p:nvPr>
        </p:nvSpPr>
        <p:spPr/>
        <p:txBody>
          <a:bodyPr/>
          <a:lstStyle/>
          <a:p>
            <a:fld id="{B9713C8C-8E70-45D5-AE59-23E60168254E}" type="slidenum">
              <a:rPr lang="en-US" smtClean="0"/>
              <a:t>8</a:t>
            </a:fld>
            <a:endParaRPr lang="en-US" dirty="0"/>
          </a:p>
        </p:txBody>
      </p:sp>
    </p:spTree>
    <p:extLst>
      <p:ext uri="{BB962C8B-B14F-4D97-AF65-F5344CB8AC3E}">
        <p14:creationId xmlns:p14="http://schemas.microsoft.com/office/powerpoint/2010/main" val="4205797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7F58-AF76-40E0-8C42-E7AAA46F8695}"/>
              </a:ext>
            </a:extLst>
          </p:cNvPr>
          <p:cNvSpPr>
            <a:spLocks noGrp="1"/>
          </p:cNvSpPr>
          <p:nvPr>
            <p:ph type="title"/>
          </p:nvPr>
        </p:nvSpPr>
        <p:spPr/>
        <p:txBody>
          <a:bodyPr/>
          <a:lstStyle/>
          <a:p>
            <a:endParaRPr lang="en-US"/>
          </a:p>
        </p:txBody>
      </p:sp>
      <p:pic>
        <p:nvPicPr>
          <p:cNvPr id="8" name="Content Placeholder 7" descr="A close - up of a pregnant person&#10;&#10;Description automatically generated with low confidence">
            <a:extLst>
              <a:ext uri="{FF2B5EF4-FFF2-40B4-BE49-F238E27FC236}">
                <a16:creationId xmlns:a16="http://schemas.microsoft.com/office/drawing/2014/main" id="{215F5C39-56E7-4392-90F2-07DA1EF66011}"/>
              </a:ext>
            </a:extLst>
          </p:cNvPr>
          <p:cNvPicPr>
            <a:picLocks noGrp="1" noChangeAspect="1"/>
          </p:cNvPicPr>
          <p:nvPr>
            <p:ph idx="1"/>
          </p:nvPr>
        </p:nvPicPr>
        <p:blipFill>
          <a:blip r:embed="rId2"/>
          <a:stretch>
            <a:fillRect/>
          </a:stretch>
        </p:blipFill>
        <p:spPr>
          <a:xfrm>
            <a:off x="2873888" y="2011363"/>
            <a:ext cx="6444223" cy="4160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Date Placeholder 3">
            <a:extLst>
              <a:ext uri="{FF2B5EF4-FFF2-40B4-BE49-F238E27FC236}">
                <a16:creationId xmlns:a16="http://schemas.microsoft.com/office/drawing/2014/main" id="{0F4D60F5-F9DC-4C59-AE7A-FE6AF445D42F}"/>
              </a:ext>
            </a:extLst>
          </p:cNvPr>
          <p:cNvSpPr>
            <a:spLocks noGrp="1"/>
          </p:cNvSpPr>
          <p:nvPr>
            <p:ph type="dt" sz="half" idx="10"/>
          </p:nvPr>
        </p:nvSpPr>
        <p:spPr/>
        <p:txBody>
          <a:bodyPr/>
          <a:lstStyle/>
          <a:p>
            <a:r>
              <a:rPr lang="en-US" dirty="0"/>
              <a:t>2/1/2021</a:t>
            </a:r>
          </a:p>
        </p:txBody>
      </p:sp>
      <p:sp>
        <p:nvSpPr>
          <p:cNvPr id="5" name="Footer Placeholder 4">
            <a:extLst>
              <a:ext uri="{FF2B5EF4-FFF2-40B4-BE49-F238E27FC236}">
                <a16:creationId xmlns:a16="http://schemas.microsoft.com/office/drawing/2014/main" id="{1CAA00CC-51C8-4EF8-BCD1-7CE3BC5754DE}"/>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F5C166A-E51E-4C2C-82B5-1F1E7CC231E0}"/>
              </a:ext>
            </a:extLst>
          </p:cNvPr>
          <p:cNvSpPr>
            <a:spLocks noGrp="1"/>
          </p:cNvSpPr>
          <p:nvPr>
            <p:ph type="sldNum" sz="quarter" idx="12"/>
          </p:nvPr>
        </p:nvSpPr>
        <p:spPr/>
        <p:txBody>
          <a:bodyPr/>
          <a:lstStyle/>
          <a:p>
            <a:fld id="{B9713C8C-8E70-45D5-AE59-23E60168254E}" type="slidenum">
              <a:rPr lang="en-US" smtClean="0"/>
              <a:t>9</a:t>
            </a:fld>
            <a:endParaRPr lang="en-US" dirty="0"/>
          </a:p>
        </p:txBody>
      </p:sp>
    </p:spTree>
    <p:extLst>
      <p:ext uri="{BB962C8B-B14F-4D97-AF65-F5344CB8AC3E}">
        <p14:creationId xmlns:p14="http://schemas.microsoft.com/office/powerpoint/2010/main" val="4192454528"/>
      </p:ext>
    </p:extLst>
  </p:cSld>
  <p:clrMapOvr>
    <a:masterClrMapping/>
  </p:clrMapOvr>
</p:sld>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0DCE9DA-F7FD-45FA-83B7-D9813A4425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136</TotalTime>
  <Words>539</Words>
  <Application>Microsoft Office PowerPoint</Application>
  <PresentationFormat>Widescreen</PresentationFormat>
  <Paragraphs>126</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Century Gothic</vt:lpstr>
      <vt:lpstr>Copperplate Gothic Bold</vt:lpstr>
      <vt:lpstr>Elephant</vt:lpstr>
      <vt:lpstr>Brush</vt:lpstr>
      <vt:lpstr>Brush</vt:lpstr>
      <vt:lpstr>Agenda</vt:lpstr>
      <vt:lpstr>Topic one</vt:lpstr>
      <vt:lpstr>About 50,000 people die from pneumonia each year in the United States.</vt:lpstr>
      <vt:lpstr>Count</vt:lpstr>
      <vt:lpstr>Topic two</vt:lpstr>
      <vt:lpstr>PowerPoint Presentation</vt:lpstr>
      <vt:lpstr>PowerPoint Presentation</vt:lpstr>
      <vt:lpstr>PowerPoint Presentation</vt:lpstr>
      <vt:lpstr>PowerPoint Presentation</vt:lpstr>
      <vt:lpstr>PowerPoint Presentation</vt:lpstr>
      <vt:lpstr>Topic Three</vt:lpstr>
      <vt:lpstr>Project Timeline</vt:lpstr>
      <vt:lpstr>Results</vt:lpstr>
      <vt:lpstr>Team</vt:lpstr>
      <vt:lpstr>Content</vt:lpstr>
      <vt:lpstr>Content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Brush</dc:title>
  <dc:creator>Edward De Jesus</dc:creator>
  <cp:lastModifiedBy>Edward De Jesus</cp:lastModifiedBy>
  <cp:revision>15</cp:revision>
  <dcterms:created xsi:type="dcterms:W3CDTF">2021-01-30T20:45:18Z</dcterms:created>
  <dcterms:modified xsi:type="dcterms:W3CDTF">2021-02-01T05:42:26Z</dcterms:modified>
</cp:coreProperties>
</file>